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59" r:id="rId8"/>
    <p:sldId id="261" r:id="rId9"/>
    <p:sldId id="260" r:id="rId10"/>
    <p:sldId id="263" r:id="rId11"/>
    <p:sldId id="265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CD8B81-7CA5-489C-84D7-F27F7AAFE0DC}" v="43" dt="2021-09-28T06:11:51.525"/>
    <p1510:client id="{860AD354-EDD7-5509-30AC-2C2CAB7D5EC2}" v="15" dt="2021-09-27T21:08:32.194"/>
    <p1510:client id="{A369B525-F27C-4824-BFD4-B3B6F8D83E5D}" v="329" dt="2021-09-28T02:46:02.8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 autoAdjust="0"/>
  </p:normalViewPr>
  <p:slideViewPr>
    <p:cSldViewPr snapToGrid="0">
      <p:cViewPr>
        <p:scale>
          <a:sx n="62" d="100"/>
          <a:sy n="62" d="100"/>
        </p:scale>
        <p:origin x="1056" y="2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hith Babu Ginjupalli" userId="210d3bd145f9242d" providerId="LiveId" clId="{A369B525-F27C-4824-BFD4-B3B6F8D83E5D}"/>
    <pc:docChg chg="undo redo custSel addSld delSld modSld sldOrd">
      <pc:chgData name="Rohith Babu Ginjupalli" userId="210d3bd145f9242d" providerId="LiveId" clId="{A369B525-F27C-4824-BFD4-B3B6F8D83E5D}" dt="2021-09-28T02:47:25.060" v="3926" actId="20577"/>
      <pc:docMkLst>
        <pc:docMk/>
      </pc:docMkLst>
      <pc:sldChg chg="addSp delSp modSp mod delAnim modAnim">
        <pc:chgData name="Rohith Babu Ginjupalli" userId="210d3bd145f9242d" providerId="LiveId" clId="{A369B525-F27C-4824-BFD4-B3B6F8D83E5D}" dt="2021-09-27T22:00:57.483" v="358" actId="14100"/>
        <pc:sldMkLst>
          <pc:docMk/>
          <pc:sldMk cId="553726541" sldId="256"/>
        </pc:sldMkLst>
        <pc:spChg chg="mod">
          <ac:chgData name="Rohith Babu Ginjupalli" userId="210d3bd145f9242d" providerId="LiveId" clId="{A369B525-F27C-4824-BFD4-B3B6F8D83E5D}" dt="2021-09-27T21:12:43.025" v="24" actId="14100"/>
          <ac:spMkLst>
            <pc:docMk/>
            <pc:sldMk cId="553726541" sldId="256"/>
            <ac:spMk id="2" creationId="{9FB28281-3783-403A-B1AB-0182A003DFE3}"/>
          </ac:spMkLst>
        </pc:spChg>
        <pc:spChg chg="mod">
          <ac:chgData name="Rohith Babu Ginjupalli" userId="210d3bd145f9242d" providerId="LiveId" clId="{A369B525-F27C-4824-BFD4-B3B6F8D83E5D}" dt="2021-09-27T21:15:33.616" v="60" actId="14100"/>
          <ac:spMkLst>
            <pc:docMk/>
            <pc:sldMk cId="553726541" sldId="256"/>
            <ac:spMk id="3" creationId="{C4542EAC-8BF3-4BFD-9891-145BC49409C2}"/>
          </ac:spMkLst>
        </pc:spChg>
        <pc:spChg chg="add del mod">
          <ac:chgData name="Rohith Babu Ginjupalli" userId="210d3bd145f9242d" providerId="LiveId" clId="{A369B525-F27C-4824-BFD4-B3B6F8D83E5D}" dt="2021-09-27T21:14:38.680" v="55" actId="478"/>
          <ac:spMkLst>
            <pc:docMk/>
            <pc:sldMk cId="553726541" sldId="256"/>
            <ac:spMk id="11" creationId="{DDAF21CA-654A-4318-B55F-851E1C93E8E0}"/>
          </ac:spMkLst>
        </pc:spChg>
        <pc:spChg chg="add mod">
          <ac:chgData name="Rohith Babu Ginjupalli" userId="210d3bd145f9242d" providerId="LiveId" clId="{A369B525-F27C-4824-BFD4-B3B6F8D83E5D}" dt="2021-09-27T21:19:41.114" v="109" actId="2711"/>
          <ac:spMkLst>
            <pc:docMk/>
            <pc:sldMk cId="553726541" sldId="256"/>
            <ac:spMk id="17" creationId="{F4C83EAE-24E9-4763-B329-2F4526C7B9FB}"/>
          </ac:spMkLst>
        </pc:spChg>
        <pc:picChg chg="mod">
          <ac:chgData name="Rohith Babu Ginjupalli" userId="210d3bd145f9242d" providerId="LiveId" clId="{A369B525-F27C-4824-BFD4-B3B6F8D83E5D}" dt="2021-09-27T21:17:39.724" v="70" actId="1076"/>
          <ac:picMkLst>
            <pc:docMk/>
            <pc:sldMk cId="553726541" sldId="256"/>
            <ac:picMk id="4" creationId="{D056C290-4675-46EE-BFC4-51CF20B65C23}"/>
          </ac:picMkLst>
        </pc:picChg>
        <pc:picChg chg="add mod">
          <ac:chgData name="Rohith Babu Ginjupalli" userId="210d3bd145f9242d" providerId="LiveId" clId="{A369B525-F27C-4824-BFD4-B3B6F8D83E5D}" dt="2021-09-27T22:00:57.483" v="358" actId="14100"/>
          <ac:picMkLst>
            <pc:docMk/>
            <pc:sldMk cId="553726541" sldId="256"/>
            <ac:picMk id="6" creationId="{72A86A0D-D1D7-441D-B7F5-D95A1490979A}"/>
          </ac:picMkLst>
        </pc:picChg>
        <pc:cxnChg chg="add mod">
          <ac:chgData name="Rohith Babu Ginjupalli" userId="210d3bd145f9242d" providerId="LiveId" clId="{A369B525-F27C-4824-BFD4-B3B6F8D83E5D}" dt="2021-09-27T21:18:00.900" v="72" actId="14100"/>
          <ac:cxnSpMkLst>
            <pc:docMk/>
            <pc:sldMk cId="553726541" sldId="256"/>
            <ac:cxnSpMk id="8" creationId="{C4D30EE8-B03B-4DBB-ACF0-1873E1176CF7}"/>
          </ac:cxnSpMkLst>
        </pc:cxnChg>
      </pc:sldChg>
      <pc:sldChg chg="new del">
        <pc:chgData name="Rohith Babu Ginjupalli" userId="210d3bd145f9242d" providerId="LiveId" clId="{A369B525-F27C-4824-BFD4-B3B6F8D83E5D}" dt="2021-09-27T21:20:15.158" v="113" actId="2696"/>
        <pc:sldMkLst>
          <pc:docMk/>
          <pc:sldMk cId="445508608" sldId="257"/>
        </pc:sldMkLst>
      </pc:sldChg>
      <pc:sldChg chg="addSp delSp modSp add mod">
        <pc:chgData name="Rohith Babu Ginjupalli" userId="210d3bd145f9242d" providerId="LiveId" clId="{A369B525-F27C-4824-BFD4-B3B6F8D83E5D}" dt="2021-09-28T00:34:35.332" v="2383" actId="1076"/>
        <pc:sldMkLst>
          <pc:docMk/>
          <pc:sldMk cId="1906789902" sldId="257"/>
        </pc:sldMkLst>
        <pc:spChg chg="mod">
          <ac:chgData name="Rohith Babu Ginjupalli" userId="210d3bd145f9242d" providerId="LiveId" clId="{A369B525-F27C-4824-BFD4-B3B6F8D83E5D}" dt="2021-09-27T22:42:42.340" v="570" actId="255"/>
          <ac:spMkLst>
            <pc:docMk/>
            <pc:sldMk cId="1906789902" sldId="257"/>
            <ac:spMk id="2" creationId="{9FB28281-3783-403A-B1AB-0182A003DFE3}"/>
          </ac:spMkLst>
        </pc:spChg>
        <pc:spChg chg="del mod">
          <ac:chgData name="Rohith Babu Ginjupalli" userId="210d3bd145f9242d" providerId="LiveId" clId="{A369B525-F27C-4824-BFD4-B3B6F8D83E5D}" dt="2021-09-27T21:20:42.536" v="117" actId="478"/>
          <ac:spMkLst>
            <pc:docMk/>
            <pc:sldMk cId="1906789902" sldId="257"/>
            <ac:spMk id="3" creationId="{C4542EAC-8BF3-4BFD-9891-145BC49409C2}"/>
          </ac:spMkLst>
        </pc:spChg>
        <pc:spChg chg="add mod">
          <ac:chgData name="Rohith Babu Ginjupalli" userId="210d3bd145f9242d" providerId="LiveId" clId="{A369B525-F27C-4824-BFD4-B3B6F8D83E5D}" dt="2021-09-28T00:34:16.827" v="2382" actId="20577"/>
          <ac:spMkLst>
            <pc:docMk/>
            <pc:sldMk cId="1906789902" sldId="257"/>
            <ac:spMk id="7" creationId="{87773D5E-696A-42AF-A6DE-D2A581E62CCF}"/>
          </ac:spMkLst>
        </pc:spChg>
        <pc:spChg chg="del mod">
          <ac:chgData name="Rohith Babu Ginjupalli" userId="210d3bd145f9242d" providerId="LiveId" clId="{A369B525-F27C-4824-BFD4-B3B6F8D83E5D}" dt="2021-09-27T21:20:48.620" v="120"/>
          <ac:spMkLst>
            <pc:docMk/>
            <pc:sldMk cId="1906789902" sldId="257"/>
            <ac:spMk id="17" creationId="{F4C83EAE-24E9-4763-B329-2F4526C7B9FB}"/>
          </ac:spMkLst>
        </pc:spChg>
        <pc:picChg chg="del">
          <ac:chgData name="Rohith Babu Ginjupalli" userId="210d3bd145f9242d" providerId="LiveId" clId="{A369B525-F27C-4824-BFD4-B3B6F8D83E5D}" dt="2021-09-27T21:20:28.476" v="115" actId="478"/>
          <ac:picMkLst>
            <pc:docMk/>
            <pc:sldMk cId="1906789902" sldId="257"/>
            <ac:picMk id="6" creationId="{72A86A0D-D1D7-441D-B7F5-D95A1490979A}"/>
          </ac:picMkLst>
        </pc:picChg>
        <pc:picChg chg="add mod">
          <ac:chgData name="Rohith Babu Ginjupalli" userId="210d3bd145f9242d" providerId="LiveId" clId="{A369B525-F27C-4824-BFD4-B3B6F8D83E5D}" dt="2021-09-27T21:48:22.048" v="295" actId="1076"/>
          <ac:picMkLst>
            <pc:docMk/>
            <pc:sldMk cId="1906789902" sldId="257"/>
            <ac:picMk id="10" creationId="{606C5D43-FA35-4F39-9A08-852AAA7BE002}"/>
          </ac:picMkLst>
        </pc:picChg>
        <pc:picChg chg="add mod">
          <ac:chgData name="Rohith Babu Ginjupalli" userId="210d3bd145f9242d" providerId="LiveId" clId="{A369B525-F27C-4824-BFD4-B3B6F8D83E5D}" dt="2021-09-27T21:50:57.555" v="300" actId="1076"/>
          <ac:picMkLst>
            <pc:docMk/>
            <pc:sldMk cId="1906789902" sldId="257"/>
            <ac:picMk id="12" creationId="{56033B49-6E8D-4527-8084-4B7E6C74CDB2}"/>
          </ac:picMkLst>
        </pc:picChg>
        <pc:picChg chg="add del mod">
          <ac:chgData name="Rohith Babu Ginjupalli" userId="210d3bd145f9242d" providerId="LiveId" clId="{A369B525-F27C-4824-BFD4-B3B6F8D83E5D}" dt="2021-09-27T21:56:46.739" v="312" actId="478"/>
          <ac:picMkLst>
            <pc:docMk/>
            <pc:sldMk cId="1906789902" sldId="257"/>
            <ac:picMk id="14" creationId="{BE745F57-8CF8-496B-8271-07492D365038}"/>
          </ac:picMkLst>
        </pc:picChg>
        <pc:picChg chg="add mod">
          <ac:chgData name="Rohith Babu Ginjupalli" userId="210d3bd145f9242d" providerId="LiveId" clId="{A369B525-F27C-4824-BFD4-B3B6F8D83E5D}" dt="2021-09-28T00:34:35.332" v="2383" actId="1076"/>
          <ac:picMkLst>
            <pc:docMk/>
            <pc:sldMk cId="1906789902" sldId="257"/>
            <ac:picMk id="16" creationId="{3C54D013-1118-40FC-A826-5A005F021212}"/>
          </ac:picMkLst>
        </pc:picChg>
      </pc:sldChg>
      <pc:sldChg chg="addSp delSp modSp add mod">
        <pc:chgData name="Rohith Babu Ginjupalli" userId="210d3bd145f9242d" providerId="LiveId" clId="{A369B525-F27C-4824-BFD4-B3B6F8D83E5D}" dt="2021-09-27T22:42:30.949" v="569" actId="14100"/>
        <pc:sldMkLst>
          <pc:docMk/>
          <pc:sldMk cId="3394803574" sldId="258"/>
        </pc:sldMkLst>
        <pc:spChg chg="mod">
          <ac:chgData name="Rohith Babu Ginjupalli" userId="210d3bd145f9242d" providerId="LiveId" clId="{A369B525-F27C-4824-BFD4-B3B6F8D83E5D}" dt="2021-09-27T22:42:30.949" v="569" actId="14100"/>
          <ac:spMkLst>
            <pc:docMk/>
            <pc:sldMk cId="3394803574" sldId="258"/>
            <ac:spMk id="2" creationId="{9FB28281-3783-403A-B1AB-0182A003DFE3}"/>
          </ac:spMkLst>
        </pc:spChg>
        <pc:spChg chg="mod">
          <ac:chgData name="Rohith Babu Ginjupalli" userId="210d3bd145f9242d" providerId="LiveId" clId="{A369B525-F27C-4824-BFD4-B3B6F8D83E5D}" dt="2021-09-27T22:09:55.216" v="496" actId="20577"/>
          <ac:spMkLst>
            <pc:docMk/>
            <pc:sldMk cId="3394803574" sldId="258"/>
            <ac:spMk id="7" creationId="{87773D5E-696A-42AF-A6DE-D2A581E62CCF}"/>
          </ac:spMkLst>
        </pc:spChg>
        <pc:picChg chg="add mod">
          <ac:chgData name="Rohith Babu Ginjupalli" userId="210d3bd145f9242d" providerId="LiveId" clId="{A369B525-F27C-4824-BFD4-B3B6F8D83E5D}" dt="2021-09-27T22:23:28.535" v="512" actId="1035"/>
          <ac:picMkLst>
            <pc:docMk/>
            <pc:sldMk cId="3394803574" sldId="258"/>
            <ac:picMk id="5" creationId="{3BE6C408-A91D-4266-9756-4323A16B29F1}"/>
          </ac:picMkLst>
        </pc:picChg>
        <pc:picChg chg="add mod">
          <ac:chgData name="Rohith Babu Ginjupalli" userId="210d3bd145f9242d" providerId="LiveId" clId="{A369B525-F27C-4824-BFD4-B3B6F8D83E5D}" dt="2021-09-27T22:32:28.988" v="536" actId="14100"/>
          <ac:picMkLst>
            <pc:docMk/>
            <pc:sldMk cId="3394803574" sldId="258"/>
            <ac:picMk id="9" creationId="{D7D6A934-6471-4CE6-ACB5-F89AC743C93F}"/>
          </ac:picMkLst>
        </pc:picChg>
        <pc:picChg chg="del">
          <ac:chgData name="Rohith Babu Ginjupalli" userId="210d3bd145f9242d" providerId="LiveId" clId="{A369B525-F27C-4824-BFD4-B3B6F8D83E5D}" dt="2021-09-27T22:10:04.167" v="500" actId="478"/>
          <ac:picMkLst>
            <pc:docMk/>
            <pc:sldMk cId="3394803574" sldId="258"/>
            <ac:picMk id="10" creationId="{606C5D43-FA35-4F39-9A08-852AAA7BE002}"/>
          </ac:picMkLst>
        </pc:picChg>
        <pc:picChg chg="del">
          <ac:chgData name="Rohith Babu Ginjupalli" userId="210d3bd145f9242d" providerId="LiveId" clId="{A369B525-F27C-4824-BFD4-B3B6F8D83E5D}" dt="2021-09-27T22:10:02.189" v="499" actId="478"/>
          <ac:picMkLst>
            <pc:docMk/>
            <pc:sldMk cId="3394803574" sldId="258"/>
            <ac:picMk id="12" creationId="{56033B49-6E8D-4527-8084-4B7E6C74CDB2}"/>
          </ac:picMkLst>
        </pc:picChg>
        <pc:picChg chg="del mod">
          <ac:chgData name="Rohith Babu Ginjupalli" userId="210d3bd145f9242d" providerId="LiveId" clId="{A369B525-F27C-4824-BFD4-B3B6F8D83E5D}" dt="2021-09-27T22:09:59.650" v="498" actId="478"/>
          <ac:picMkLst>
            <pc:docMk/>
            <pc:sldMk cId="3394803574" sldId="258"/>
            <ac:picMk id="16" creationId="{3C54D013-1118-40FC-A826-5A005F021212}"/>
          </ac:picMkLst>
        </pc:picChg>
      </pc:sldChg>
      <pc:sldChg chg="addSp delSp modSp add mod">
        <pc:chgData name="Rohith Babu Ginjupalli" userId="210d3bd145f9242d" providerId="LiveId" clId="{A369B525-F27C-4824-BFD4-B3B6F8D83E5D}" dt="2021-09-27T23:51:14.210" v="1170" actId="1035"/>
        <pc:sldMkLst>
          <pc:docMk/>
          <pc:sldMk cId="479797826" sldId="259"/>
        </pc:sldMkLst>
        <pc:spChg chg="mod">
          <ac:chgData name="Rohith Babu Ginjupalli" userId="210d3bd145f9242d" providerId="LiveId" clId="{A369B525-F27C-4824-BFD4-B3B6F8D83E5D}" dt="2021-09-27T23:46:17.710" v="1126" actId="1076"/>
          <ac:spMkLst>
            <pc:docMk/>
            <pc:sldMk cId="479797826" sldId="259"/>
            <ac:spMk id="2" creationId="{9FB28281-3783-403A-B1AB-0182A003DFE3}"/>
          </ac:spMkLst>
        </pc:spChg>
        <pc:spChg chg="mod">
          <ac:chgData name="Rohith Babu Ginjupalli" userId="210d3bd145f9242d" providerId="LiveId" clId="{A369B525-F27C-4824-BFD4-B3B6F8D83E5D}" dt="2021-09-27T23:28:06.673" v="1109" actId="14100"/>
          <ac:spMkLst>
            <pc:docMk/>
            <pc:sldMk cId="479797826" sldId="259"/>
            <ac:spMk id="7" creationId="{87773D5E-696A-42AF-A6DE-D2A581E62CCF}"/>
          </ac:spMkLst>
        </pc:spChg>
        <pc:graphicFrameChg chg="add del mod">
          <ac:chgData name="Rohith Babu Ginjupalli" userId="210d3bd145f9242d" providerId="LiveId" clId="{A369B525-F27C-4824-BFD4-B3B6F8D83E5D}" dt="2021-09-27T22:48:25.567" v="709"/>
          <ac:graphicFrameMkLst>
            <pc:docMk/>
            <pc:sldMk cId="479797826" sldId="259"/>
            <ac:graphicFrameMk id="3" creationId="{8418DFB2-4431-4728-80FD-F9F6E11E67B5}"/>
          </ac:graphicFrameMkLst>
        </pc:graphicFrameChg>
        <pc:picChg chg="del">
          <ac:chgData name="Rohith Babu Ginjupalli" userId="210d3bd145f9242d" providerId="LiveId" clId="{A369B525-F27C-4824-BFD4-B3B6F8D83E5D}" dt="2021-09-27T22:44:41.576" v="620" actId="478"/>
          <ac:picMkLst>
            <pc:docMk/>
            <pc:sldMk cId="479797826" sldId="259"/>
            <ac:picMk id="5" creationId="{3BE6C408-A91D-4266-9756-4323A16B29F1}"/>
          </ac:picMkLst>
        </pc:picChg>
        <pc:picChg chg="del mod">
          <ac:chgData name="Rohith Babu Ginjupalli" userId="210d3bd145f9242d" providerId="LiveId" clId="{A369B525-F27C-4824-BFD4-B3B6F8D83E5D}" dt="2021-09-27T22:44:43.572" v="622" actId="478"/>
          <ac:picMkLst>
            <pc:docMk/>
            <pc:sldMk cId="479797826" sldId="259"/>
            <ac:picMk id="9" creationId="{D7D6A934-6471-4CE6-ACB5-F89AC743C93F}"/>
          </ac:picMkLst>
        </pc:picChg>
        <pc:picChg chg="add mod">
          <ac:chgData name="Rohith Babu Ginjupalli" userId="210d3bd145f9242d" providerId="LiveId" clId="{A369B525-F27C-4824-BFD4-B3B6F8D83E5D}" dt="2021-09-27T23:45:31.352" v="1115" actId="1076"/>
          <ac:picMkLst>
            <pc:docMk/>
            <pc:sldMk cId="479797826" sldId="259"/>
            <ac:picMk id="10" creationId="{FEF485FD-8B1E-4D27-A734-378427C29427}"/>
          </ac:picMkLst>
        </pc:picChg>
        <pc:picChg chg="add mod">
          <ac:chgData name="Rohith Babu Ginjupalli" userId="210d3bd145f9242d" providerId="LiveId" clId="{A369B525-F27C-4824-BFD4-B3B6F8D83E5D}" dt="2021-09-27T23:51:14.210" v="1170" actId="1035"/>
          <ac:picMkLst>
            <pc:docMk/>
            <pc:sldMk cId="479797826" sldId="259"/>
            <ac:picMk id="12" creationId="{A3008AA4-0CF2-4E3C-BB74-790412C18880}"/>
          </ac:picMkLst>
        </pc:picChg>
      </pc:sldChg>
      <pc:sldChg chg="addSp delSp modSp add mod modAnim">
        <pc:chgData name="Rohith Babu Ginjupalli" userId="210d3bd145f9242d" providerId="LiveId" clId="{A369B525-F27C-4824-BFD4-B3B6F8D83E5D}" dt="2021-09-28T00:40:06.583" v="2501" actId="1076"/>
        <pc:sldMkLst>
          <pc:docMk/>
          <pc:sldMk cId="4276936022" sldId="260"/>
        </pc:sldMkLst>
        <pc:spChg chg="mod">
          <ac:chgData name="Rohith Babu Ginjupalli" userId="210d3bd145f9242d" providerId="LiveId" clId="{A369B525-F27C-4824-BFD4-B3B6F8D83E5D}" dt="2021-09-27T23:50:50.365" v="1161" actId="255"/>
          <ac:spMkLst>
            <pc:docMk/>
            <pc:sldMk cId="4276936022" sldId="260"/>
            <ac:spMk id="2" creationId="{9FB28281-3783-403A-B1AB-0182A003DFE3}"/>
          </ac:spMkLst>
        </pc:spChg>
        <pc:spChg chg="mod">
          <ac:chgData name="Rohith Babu Ginjupalli" userId="210d3bd145f9242d" providerId="LiveId" clId="{A369B525-F27C-4824-BFD4-B3B6F8D83E5D}" dt="2021-09-28T00:39:45.545" v="2500" actId="20577"/>
          <ac:spMkLst>
            <pc:docMk/>
            <pc:sldMk cId="4276936022" sldId="260"/>
            <ac:spMk id="7" creationId="{87773D5E-696A-42AF-A6DE-D2A581E62CCF}"/>
          </ac:spMkLst>
        </pc:spChg>
        <pc:spChg chg="add mod">
          <ac:chgData name="Rohith Babu Ginjupalli" userId="210d3bd145f9242d" providerId="LiveId" clId="{A369B525-F27C-4824-BFD4-B3B6F8D83E5D}" dt="2021-09-28T00:24:37.711" v="2248" actId="1038"/>
          <ac:spMkLst>
            <pc:docMk/>
            <pc:sldMk cId="4276936022" sldId="260"/>
            <ac:spMk id="11" creationId="{3E49606C-D3E5-436D-9A2C-F58415458970}"/>
          </ac:spMkLst>
        </pc:spChg>
        <pc:picChg chg="mod">
          <ac:chgData name="Rohith Babu Ginjupalli" userId="210d3bd145f9242d" providerId="LiveId" clId="{A369B525-F27C-4824-BFD4-B3B6F8D83E5D}" dt="2021-09-28T00:40:06.583" v="2501" actId="1076"/>
          <ac:picMkLst>
            <pc:docMk/>
            <pc:sldMk cId="4276936022" sldId="260"/>
            <ac:picMk id="4" creationId="{D056C290-4675-46EE-BFC4-51CF20B65C23}"/>
          </ac:picMkLst>
        </pc:picChg>
        <pc:picChg chg="add mod">
          <ac:chgData name="Rohith Babu Ginjupalli" userId="210d3bd145f9242d" providerId="LiveId" clId="{A369B525-F27C-4824-BFD4-B3B6F8D83E5D}" dt="2021-09-28T00:28:20.143" v="2251" actId="1076"/>
          <ac:picMkLst>
            <pc:docMk/>
            <pc:sldMk cId="4276936022" sldId="260"/>
            <ac:picMk id="5" creationId="{AE94DB82-4C5C-4C3D-833B-03AAF76D8562}"/>
          </ac:picMkLst>
        </pc:picChg>
        <pc:picChg chg="add mod">
          <ac:chgData name="Rohith Babu Ginjupalli" userId="210d3bd145f9242d" providerId="LiveId" clId="{A369B525-F27C-4824-BFD4-B3B6F8D83E5D}" dt="2021-09-28T00:24:10.297" v="2235" actId="1076"/>
          <ac:picMkLst>
            <pc:docMk/>
            <pc:sldMk cId="4276936022" sldId="260"/>
            <ac:picMk id="9" creationId="{72D61A01-7E2F-41D8-8512-5C19B72009A3}"/>
          </ac:picMkLst>
        </pc:picChg>
        <pc:picChg chg="del mod">
          <ac:chgData name="Rohith Babu Ginjupalli" userId="210d3bd145f9242d" providerId="LiveId" clId="{A369B525-F27C-4824-BFD4-B3B6F8D83E5D}" dt="2021-09-27T23:50:58.893" v="1163" actId="478"/>
          <ac:picMkLst>
            <pc:docMk/>
            <pc:sldMk cId="4276936022" sldId="260"/>
            <ac:picMk id="10" creationId="{FEF485FD-8B1E-4D27-A734-378427C29427}"/>
          </ac:picMkLst>
        </pc:picChg>
        <pc:picChg chg="del mod">
          <ac:chgData name="Rohith Babu Ginjupalli" userId="210d3bd145f9242d" providerId="LiveId" clId="{A369B525-F27C-4824-BFD4-B3B6F8D83E5D}" dt="2021-09-27T23:51:01.537" v="1165" actId="478"/>
          <ac:picMkLst>
            <pc:docMk/>
            <pc:sldMk cId="4276936022" sldId="260"/>
            <ac:picMk id="12" creationId="{A3008AA4-0CF2-4E3C-BB74-790412C18880}"/>
          </ac:picMkLst>
        </pc:picChg>
        <pc:picChg chg="add mod">
          <ac:chgData name="Rohith Babu Ginjupalli" userId="210d3bd145f9242d" providerId="LiveId" clId="{A369B525-F27C-4824-BFD4-B3B6F8D83E5D}" dt="2021-09-28T00:28:46.245" v="2256" actId="14100"/>
          <ac:picMkLst>
            <pc:docMk/>
            <pc:sldMk cId="4276936022" sldId="260"/>
            <ac:picMk id="15" creationId="{653F9FC0-48B1-4806-9C82-D4D6C50FFCF6}"/>
          </ac:picMkLst>
        </pc:picChg>
        <pc:cxnChg chg="mod">
          <ac:chgData name="Rohith Babu Ginjupalli" userId="210d3bd145f9242d" providerId="LiveId" clId="{A369B525-F27C-4824-BFD4-B3B6F8D83E5D}" dt="2021-09-28T00:24:06.447" v="2234" actId="14100"/>
          <ac:cxnSpMkLst>
            <pc:docMk/>
            <pc:sldMk cId="4276936022" sldId="260"/>
            <ac:cxnSpMk id="8" creationId="{C4D30EE8-B03B-4DBB-ACF0-1873E1176CF7}"/>
          </ac:cxnSpMkLst>
        </pc:cxnChg>
      </pc:sldChg>
      <pc:sldChg chg="addSp delSp modSp add mod">
        <pc:chgData name="Rohith Babu Ginjupalli" userId="210d3bd145f9242d" providerId="LiveId" clId="{A369B525-F27C-4824-BFD4-B3B6F8D83E5D}" dt="2021-09-28T01:28:12.251" v="3474" actId="1076"/>
        <pc:sldMkLst>
          <pc:docMk/>
          <pc:sldMk cId="2151305602" sldId="261"/>
        </pc:sldMkLst>
        <pc:spChg chg="mod">
          <ac:chgData name="Rohith Babu Ginjupalli" userId="210d3bd145f9242d" providerId="LiveId" clId="{A369B525-F27C-4824-BFD4-B3B6F8D83E5D}" dt="2021-09-28T01:28:12.251" v="3474" actId="1076"/>
          <ac:spMkLst>
            <pc:docMk/>
            <pc:sldMk cId="2151305602" sldId="261"/>
            <ac:spMk id="2" creationId="{9FB28281-3783-403A-B1AB-0182A003DFE3}"/>
          </ac:spMkLst>
        </pc:spChg>
        <pc:spChg chg="mod">
          <ac:chgData name="Rohith Babu Ginjupalli" userId="210d3bd145f9242d" providerId="LiveId" clId="{A369B525-F27C-4824-BFD4-B3B6F8D83E5D}" dt="2021-09-28T01:27:38.912" v="3429" actId="20577"/>
          <ac:spMkLst>
            <pc:docMk/>
            <pc:sldMk cId="2151305602" sldId="261"/>
            <ac:spMk id="7" creationId="{87773D5E-696A-42AF-A6DE-D2A581E62CCF}"/>
          </ac:spMkLst>
        </pc:spChg>
        <pc:spChg chg="add mod">
          <ac:chgData name="Rohith Babu Ginjupalli" userId="210d3bd145f9242d" providerId="LiveId" clId="{A369B525-F27C-4824-BFD4-B3B6F8D83E5D}" dt="2021-09-28T01:26:32.945" v="3379" actId="1037"/>
          <ac:spMkLst>
            <pc:docMk/>
            <pc:sldMk cId="2151305602" sldId="261"/>
            <ac:spMk id="18" creationId="{23925C23-BE2D-4253-B04F-5CFE87D9D40E}"/>
          </ac:spMkLst>
        </pc:spChg>
        <pc:picChg chg="mod">
          <ac:chgData name="Rohith Babu Ginjupalli" userId="210d3bd145f9242d" providerId="LiveId" clId="{A369B525-F27C-4824-BFD4-B3B6F8D83E5D}" dt="2021-09-28T01:18:37.195" v="3166" actId="14100"/>
          <ac:picMkLst>
            <pc:docMk/>
            <pc:sldMk cId="2151305602" sldId="261"/>
            <ac:picMk id="4" creationId="{D056C290-4675-46EE-BFC4-51CF20B65C23}"/>
          </ac:picMkLst>
        </pc:picChg>
        <pc:picChg chg="add mod">
          <ac:chgData name="Rohith Babu Ginjupalli" userId="210d3bd145f9242d" providerId="LiveId" clId="{A369B525-F27C-4824-BFD4-B3B6F8D83E5D}" dt="2021-09-28T01:28:05.362" v="3458" actId="1036"/>
          <ac:picMkLst>
            <pc:docMk/>
            <pc:sldMk cId="2151305602" sldId="261"/>
            <ac:picMk id="5" creationId="{84333433-DB99-4BCC-96FD-F41ADB3D7505}"/>
          </ac:picMkLst>
        </pc:picChg>
        <pc:picChg chg="add mod">
          <ac:chgData name="Rohith Babu Ginjupalli" userId="210d3bd145f9242d" providerId="LiveId" clId="{A369B525-F27C-4824-BFD4-B3B6F8D83E5D}" dt="2021-09-28T01:27:55.947" v="3438" actId="1036"/>
          <ac:picMkLst>
            <pc:docMk/>
            <pc:sldMk cId="2151305602" sldId="261"/>
            <ac:picMk id="9" creationId="{5B9D9813-5F2E-4ACA-972F-B1BFA1815063}"/>
          </ac:picMkLst>
        </pc:picChg>
        <pc:picChg chg="del">
          <ac:chgData name="Rohith Babu Ginjupalli" userId="210d3bd145f9242d" providerId="LiveId" clId="{A369B525-F27C-4824-BFD4-B3B6F8D83E5D}" dt="2021-09-28T00:32:30.650" v="2325" actId="478"/>
          <ac:picMkLst>
            <pc:docMk/>
            <pc:sldMk cId="2151305602" sldId="261"/>
            <ac:picMk id="10" creationId="{FEF485FD-8B1E-4D27-A734-378427C29427}"/>
          </ac:picMkLst>
        </pc:picChg>
        <pc:picChg chg="del">
          <ac:chgData name="Rohith Babu Ginjupalli" userId="210d3bd145f9242d" providerId="LiveId" clId="{A369B525-F27C-4824-BFD4-B3B6F8D83E5D}" dt="2021-09-28T00:32:33.982" v="2326" actId="478"/>
          <ac:picMkLst>
            <pc:docMk/>
            <pc:sldMk cId="2151305602" sldId="261"/>
            <ac:picMk id="12" creationId="{A3008AA4-0CF2-4E3C-BB74-790412C18880}"/>
          </ac:picMkLst>
        </pc:picChg>
        <pc:picChg chg="add mod">
          <ac:chgData name="Rohith Babu Ginjupalli" userId="210d3bd145f9242d" providerId="LiveId" clId="{A369B525-F27C-4824-BFD4-B3B6F8D83E5D}" dt="2021-09-28T01:28:10.709" v="3473" actId="1036"/>
          <ac:picMkLst>
            <pc:docMk/>
            <pc:sldMk cId="2151305602" sldId="261"/>
            <ac:picMk id="13" creationId="{05392A4E-34A8-4D91-8BA3-3C7900229FC4}"/>
          </ac:picMkLst>
        </pc:picChg>
        <pc:picChg chg="add mod">
          <ac:chgData name="Rohith Babu Ginjupalli" userId="210d3bd145f9242d" providerId="LiveId" clId="{A369B525-F27C-4824-BFD4-B3B6F8D83E5D}" dt="2021-09-28T01:26:36.072" v="3388" actId="1037"/>
          <ac:picMkLst>
            <pc:docMk/>
            <pc:sldMk cId="2151305602" sldId="261"/>
            <ac:picMk id="15" creationId="{CBDB3591-B67C-450D-9070-B773E65F36AA}"/>
          </ac:picMkLst>
        </pc:picChg>
        <pc:picChg chg="add del mod">
          <ac:chgData name="Rohith Babu Ginjupalli" userId="210d3bd145f9242d" providerId="LiveId" clId="{A369B525-F27C-4824-BFD4-B3B6F8D83E5D}" dt="2021-09-28T01:22:27.871" v="3180" actId="478"/>
          <ac:picMkLst>
            <pc:docMk/>
            <pc:sldMk cId="2151305602" sldId="261"/>
            <ac:picMk id="17" creationId="{9CAC9124-A5FB-475F-83C0-99A09CA6BFA5}"/>
          </ac:picMkLst>
        </pc:picChg>
        <pc:picChg chg="add del mod">
          <ac:chgData name="Rohith Babu Ginjupalli" userId="210d3bd145f9242d" providerId="LiveId" clId="{A369B525-F27C-4824-BFD4-B3B6F8D83E5D}" dt="2021-09-28T01:23:05.208" v="3183" actId="478"/>
          <ac:picMkLst>
            <pc:docMk/>
            <pc:sldMk cId="2151305602" sldId="261"/>
            <ac:picMk id="20" creationId="{E2A0F145-EBEA-4C1F-A675-D4F21C791056}"/>
          </ac:picMkLst>
        </pc:picChg>
        <pc:picChg chg="add mod">
          <ac:chgData name="Rohith Babu Ginjupalli" userId="210d3bd145f9242d" providerId="LiveId" clId="{A369B525-F27C-4824-BFD4-B3B6F8D83E5D}" dt="2021-09-28T01:27:49.335" v="3431" actId="14100"/>
          <ac:picMkLst>
            <pc:docMk/>
            <pc:sldMk cId="2151305602" sldId="261"/>
            <ac:picMk id="22" creationId="{1DAA7116-D70F-4E9A-9689-34FC9EDDE399}"/>
          </ac:picMkLst>
        </pc:picChg>
        <pc:picChg chg="add del mod">
          <ac:chgData name="Rohith Babu Ginjupalli" userId="210d3bd145f9242d" providerId="LiveId" clId="{A369B525-F27C-4824-BFD4-B3B6F8D83E5D}" dt="2021-09-28T01:18:38.750" v="3167"/>
          <ac:picMkLst>
            <pc:docMk/>
            <pc:sldMk cId="2151305602" sldId="261"/>
            <ac:picMk id="2050" creationId="{38FDAE4F-139D-4073-87F6-BDB58EE1A381}"/>
          </ac:picMkLst>
        </pc:picChg>
        <pc:picChg chg="add mod">
          <ac:chgData name="Rohith Babu Ginjupalli" userId="210d3bd145f9242d" providerId="LiveId" clId="{A369B525-F27C-4824-BFD4-B3B6F8D83E5D}" dt="2021-09-28T01:28:00.920" v="3447" actId="1036"/>
          <ac:picMkLst>
            <pc:docMk/>
            <pc:sldMk cId="2151305602" sldId="261"/>
            <ac:picMk id="2052" creationId="{7EEFC5A6-1A51-426F-83CD-0D2CBE653533}"/>
          </ac:picMkLst>
        </pc:picChg>
      </pc:sldChg>
      <pc:sldChg chg="addSp delSp modSp add del mod ord delAnim">
        <pc:chgData name="Rohith Babu Ginjupalli" userId="210d3bd145f9242d" providerId="LiveId" clId="{A369B525-F27C-4824-BFD4-B3B6F8D83E5D}" dt="2021-09-28T02:28:51.990" v="3577" actId="47"/>
        <pc:sldMkLst>
          <pc:docMk/>
          <pc:sldMk cId="1612738886" sldId="262"/>
        </pc:sldMkLst>
        <pc:spChg chg="del">
          <ac:chgData name="Rohith Babu Ginjupalli" userId="210d3bd145f9242d" providerId="LiveId" clId="{A369B525-F27C-4824-BFD4-B3B6F8D83E5D}" dt="2021-09-28T02:27:28.329" v="3562" actId="478"/>
          <ac:spMkLst>
            <pc:docMk/>
            <pc:sldMk cId="1612738886" sldId="262"/>
            <ac:spMk id="2" creationId="{9FB28281-3783-403A-B1AB-0182A003DFE3}"/>
          </ac:spMkLst>
        </pc:spChg>
        <pc:spChg chg="add mod">
          <ac:chgData name="Rohith Babu Ginjupalli" userId="210d3bd145f9242d" providerId="LiveId" clId="{A369B525-F27C-4824-BFD4-B3B6F8D83E5D}" dt="2021-09-28T02:19:15.300" v="3503" actId="1076"/>
          <ac:spMkLst>
            <pc:docMk/>
            <pc:sldMk cId="1612738886" sldId="262"/>
            <ac:spMk id="3" creationId="{9EEFA425-FCD1-4329-897F-FB67CF8D1E94}"/>
          </ac:spMkLst>
        </pc:spChg>
        <pc:spChg chg="add mod">
          <ac:chgData name="Rohith Babu Ginjupalli" userId="210d3bd145f9242d" providerId="LiveId" clId="{A369B525-F27C-4824-BFD4-B3B6F8D83E5D}" dt="2021-09-28T02:19:19.474" v="3504" actId="1076"/>
          <ac:spMkLst>
            <pc:docMk/>
            <pc:sldMk cId="1612738886" sldId="262"/>
            <ac:spMk id="6" creationId="{8F394FF8-E9AF-46FD-9BC2-1D0A762FE065}"/>
          </ac:spMkLst>
        </pc:spChg>
        <pc:spChg chg="del mod">
          <ac:chgData name="Rohith Babu Ginjupalli" userId="210d3bd145f9242d" providerId="LiveId" clId="{A369B525-F27C-4824-BFD4-B3B6F8D83E5D}" dt="2021-09-28T02:17:02.915" v="3486" actId="478"/>
          <ac:spMkLst>
            <pc:docMk/>
            <pc:sldMk cId="1612738886" sldId="262"/>
            <ac:spMk id="7" creationId="{87773D5E-696A-42AF-A6DE-D2A581E62CCF}"/>
          </ac:spMkLst>
        </pc:spChg>
        <pc:spChg chg="add mod">
          <ac:chgData name="Rohith Babu Ginjupalli" userId="210d3bd145f9242d" providerId="LiveId" clId="{A369B525-F27C-4824-BFD4-B3B6F8D83E5D}" dt="2021-09-28T02:21:15.077" v="3523" actId="1076"/>
          <ac:spMkLst>
            <pc:docMk/>
            <pc:sldMk cId="1612738886" sldId="262"/>
            <ac:spMk id="10" creationId="{5B3FBC57-AB03-483C-86B5-0361F197C0A2}"/>
          </ac:spMkLst>
        </pc:spChg>
        <pc:spChg chg="add mod">
          <ac:chgData name="Rohith Babu Ginjupalli" userId="210d3bd145f9242d" providerId="LiveId" clId="{A369B525-F27C-4824-BFD4-B3B6F8D83E5D}" dt="2021-09-28T02:21:25.825" v="3524" actId="1076"/>
          <ac:spMkLst>
            <pc:docMk/>
            <pc:sldMk cId="1612738886" sldId="262"/>
            <ac:spMk id="11" creationId="{8DEA2619-4721-490A-8089-920FDEAA2421}"/>
          </ac:spMkLst>
        </pc:spChg>
        <pc:spChg chg="add mod">
          <ac:chgData name="Rohith Babu Ginjupalli" userId="210d3bd145f9242d" providerId="LiveId" clId="{A369B525-F27C-4824-BFD4-B3B6F8D83E5D}" dt="2021-09-28T02:18:48.785" v="3499" actId="1076"/>
          <ac:spMkLst>
            <pc:docMk/>
            <pc:sldMk cId="1612738886" sldId="262"/>
            <ac:spMk id="12" creationId="{B09E7325-C30A-440E-84E7-1C3ACF1D0CDB}"/>
          </ac:spMkLst>
        </pc:spChg>
        <pc:spChg chg="add mod">
          <ac:chgData name="Rohith Babu Ginjupalli" userId="210d3bd145f9242d" providerId="LiveId" clId="{A369B525-F27C-4824-BFD4-B3B6F8D83E5D}" dt="2021-09-28T02:18:41.638" v="3498" actId="1076"/>
          <ac:spMkLst>
            <pc:docMk/>
            <pc:sldMk cId="1612738886" sldId="262"/>
            <ac:spMk id="14" creationId="{717C5754-EBC3-497C-839C-DAB9256DF9AC}"/>
          </ac:spMkLst>
        </pc:spChg>
        <pc:spChg chg="add mod">
          <ac:chgData name="Rohith Babu Ginjupalli" userId="210d3bd145f9242d" providerId="LiveId" clId="{A369B525-F27C-4824-BFD4-B3B6F8D83E5D}" dt="2021-09-28T02:18:36.703" v="3497" actId="1076"/>
          <ac:spMkLst>
            <pc:docMk/>
            <pc:sldMk cId="1612738886" sldId="262"/>
            <ac:spMk id="16" creationId="{764CEC57-90C8-4FC5-92A8-BF1F79AF44D9}"/>
          </ac:spMkLst>
        </pc:spChg>
        <pc:spChg chg="del">
          <ac:chgData name="Rohith Babu Ginjupalli" userId="210d3bd145f9242d" providerId="LiveId" clId="{A369B525-F27C-4824-BFD4-B3B6F8D83E5D}" dt="2021-09-28T02:16:14.808" v="3481" actId="478"/>
          <ac:spMkLst>
            <pc:docMk/>
            <pc:sldMk cId="1612738886" sldId="262"/>
            <ac:spMk id="18" creationId="{23925C23-BE2D-4253-B04F-5CFE87D9D40E}"/>
          </ac:spMkLst>
        </pc:spChg>
        <pc:spChg chg="add mod">
          <ac:chgData name="Rohith Babu Ginjupalli" userId="210d3bd145f9242d" providerId="LiveId" clId="{A369B525-F27C-4824-BFD4-B3B6F8D83E5D}" dt="2021-09-28T02:20:52.016" v="3518" actId="1076"/>
          <ac:spMkLst>
            <pc:docMk/>
            <pc:sldMk cId="1612738886" sldId="262"/>
            <ac:spMk id="23" creationId="{2215DF4B-14E1-4ADE-A01D-72B404DAD851}"/>
          </ac:spMkLst>
        </pc:spChg>
        <pc:spChg chg="add">
          <ac:chgData name="Rohith Babu Ginjupalli" userId="210d3bd145f9242d" providerId="LiveId" clId="{A369B525-F27C-4824-BFD4-B3B6F8D83E5D}" dt="2021-09-28T02:16:34.651" v="3484"/>
          <ac:spMkLst>
            <pc:docMk/>
            <pc:sldMk cId="1612738886" sldId="262"/>
            <ac:spMk id="24" creationId="{082AD31D-4DC7-4874-97F6-69B690B41900}"/>
          </ac:spMkLst>
        </pc:spChg>
        <pc:spChg chg="add">
          <ac:chgData name="Rohith Babu Ginjupalli" userId="210d3bd145f9242d" providerId="LiveId" clId="{A369B525-F27C-4824-BFD4-B3B6F8D83E5D}" dt="2021-09-28T02:16:34.651" v="3484"/>
          <ac:spMkLst>
            <pc:docMk/>
            <pc:sldMk cId="1612738886" sldId="262"/>
            <ac:spMk id="25" creationId="{4EB0A792-6873-4881-B36B-E7A7351B3561}"/>
          </ac:spMkLst>
        </pc:spChg>
        <pc:spChg chg="add del mod">
          <ac:chgData name="Rohith Babu Ginjupalli" userId="210d3bd145f9242d" providerId="LiveId" clId="{A369B525-F27C-4824-BFD4-B3B6F8D83E5D}" dt="2021-09-28T02:25:41.756" v="3555" actId="478"/>
          <ac:spMkLst>
            <pc:docMk/>
            <pc:sldMk cId="1612738886" sldId="262"/>
            <ac:spMk id="37" creationId="{598D7135-8763-4CC5-ACEE-00C0AEA9059A}"/>
          </ac:spMkLst>
        </pc:spChg>
        <pc:spChg chg="add del mod">
          <ac:chgData name="Rohith Babu Ginjupalli" userId="210d3bd145f9242d" providerId="LiveId" clId="{A369B525-F27C-4824-BFD4-B3B6F8D83E5D}" dt="2021-09-28T02:27:36.075" v="3564" actId="478"/>
          <ac:spMkLst>
            <pc:docMk/>
            <pc:sldMk cId="1612738886" sldId="262"/>
            <ac:spMk id="65" creationId="{506CE661-31F5-4F69-897B-EA97E06015B4}"/>
          </ac:spMkLst>
        </pc:spChg>
        <pc:picChg chg="del">
          <ac:chgData name="Rohith Babu Ginjupalli" userId="210d3bd145f9242d" providerId="LiveId" clId="{A369B525-F27C-4824-BFD4-B3B6F8D83E5D}" dt="2021-09-28T02:16:52.896" v="3485" actId="478"/>
          <ac:picMkLst>
            <pc:docMk/>
            <pc:sldMk cId="1612738886" sldId="262"/>
            <ac:picMk id="4" creationId="{D056C290-4675-46EE-BFC4-51CF20B65C23}"/>
          </ac:picMkLst>
        </pc:picChg>
        <pc:picChg chg="del">
          <ac:chgData name="Rohith Babu Ginjupalli" userId="210d3bd145f9242d" providerId="LiveId" clId="{A369B525-F27C-4824-BFD4-B3B6F8D83E5D}" dt="2021-09-28T02:16:24.270" v="3483" actId="478"/>
          <ac:picMkLst>
            <pc:docMk/>
            <pc:sldMk cId="1612738886" sldId="262"/>
            <ac:picMk id="5" creationId="{84333433-DB99-4BCC-96FD-F41ADB3D7505}"/>
          </ac:picMkLst>
        </pc:picChg>
        <pc:picChg chg="del">
          <ac:chgData name="Rohith Babu Ginjupalli" userId="210d3bd145f9242d" providerId="LiveId" clId="{A369B525-F27C-4824-BFD4-B3B6F8D83E5D}" dt="2021-09-28T02:16:20.189" v="3482" actId="478"/>
          <ac:picMkLst>
            <pc:docMk/>
            <pc:sldMk cId="1612738886" sldId="262"/>
            <ac:picMk id="9" creationId="{5B9D9813-5F2E-4ACA-972F-B1BFA1815063}"/>
          </ac:picMkLst>
        </pc:picChg>
        <pc:picChg chg="del">
          <ac:chgData name="Rohith Babu Ginjupalli" userId="210d3bd145f9242d" providerId="LiveId" clId="{A369B525-F27C-4824-BFD4-B3B6F8D83E5D}" dt="2021-09-28T02:16:24.270" v="3483" actId="478"/>
          <ac:picMkLst>
            <pc:docMk/>
            <pc:sldMk cId="1612738886" sldId="262"/>
            <ac:picMk id="13" creationId="{05392A4E-34A8-4D91-8BA3-3C7900229FC4}"/>
          </ac:picMkLst>
        </pc:picChg>
        <pc:picChg chg="del">
          <ac:chgData name="Rohith Babu Ginjupalli" userId="210d3bd145f9242d" providerId="LiveId" clId="{A369B525-F27C-4824-BFD4-B3B6F8D83E5D}" dt="2021-09-28T02:16:24.270" v="3483" actId="478"/>
          <ac:picMkLst>
            <pc:docMk/>
            <pc:sldMk cId="1612738886" sldId="262"/>
            <ac:picMk id="15" creationId="{CBDB3591-B67C-450D-9070-B773E65F36AA}"/>
          </ac:picMkLst>
        </pc:picChg>
        <pc:picChg chg="add del mod">
          <ac:chgData name="Rohith Babu Ginjupalli" userId="210d3bd145f9242d" providerId="LiveId" clId="{A369B525-F27C-4824-BFD4-B3B6F8D83E5D}" dt="2021-09-28T02:16:14.808" v="3481" actId="478"/>
          <ac:picMkLst>
            <pc:docMk/>
            <pc:sldMk cId="1612738886" sldId="262"/>
            <ac:picMk id="17" creationId="{995FCC7B-15EA-4AD9-B968-A609237E9D0B}"/>
          </ac:picMkLst>
        </pc:picChg>
        <pc:picChg chg="add del mod">
          <ac:chgData name="Rohith Babu Ginjupalli" userId="210d3bd145f9242d" providerId="LiveId" clId="{A369B525-F27C-4824-BFD4-B3B6F8D83E5D}" dt="2021-09-28T02:16:14.808" v="3481" actId="478"/>
          <ac:picMkLst>
            <pc:docMk/>
            <pc:sldMk cId="1612738886" sldId="262"/>
            <ac:picMk id="19" creationId="{6706EAD5-E7FA-4C83-AA5E-2D6FAD99343E}"/>
          </ac:picMkLst>
        </pc:picChg>
        <pc:picChg chg="add del mod">
          <ac:chgData name="Rohith Babu Ginjupalli" userId="210d3bd145f9242d" providerId="LiveId" clId="{A369B525-F27C-4824-BFD4-B3B6F8D83E5D}" dt="2021-09-28T02:16:14.808" v="3481" actId="478"/>
          <ac:picMkLst>
            <pc:docMk/>
            <pc:sldMk cId="1612738886" sldId="262"/>
            <ac:picMk id="20" creationId="{1FA7D725-7680-43E0-9A6A-87D1F073D24C}"/>
          </ac:picMkLst>
        </pc:picChg>
        <pc:picChg chg="add del mod">
          <ac:chgData name="Rohith Babu Ginjupalli" userId="210d3bd145f9242d" providerId="LiveId" clId="{A369B525-F27C-4824-BFD4-B3B6F8D83E5D}" dt="2021-09-28T02:16:14.808" v="3481" actId="478"/>
          <ac:picMkLst>
            <pc:docMk/>
            <pc:sldMk cId="1612738886" sldId="262"/>
            <ac:picMk id="21" creationId="{35FA9120-334D-44D8-A27F-DFF33FEEDB6E}"/>
          </ac:picMkLst>
        </pc:picChg>
        <pc:picChg chg="del">
          <ac:chgData name="Rohith Babu Ginjupalli" userId="210d3bd145f9242d" providerId="LiveId" clId="{A369B525-F27C-4824-BFD4-B3B6F8D83E5D}" dt="2021-09-28T02:16:20.189" v="3482" actId="478"/>
          <ac:picMkLst>
            <pc:docMk/>
            <pc:sldMk cId="1612738886" sldId="262"/>
            <ac:picMk id="22" creationId="{1DAA7116-D70F-4E9A-9689-34FC9EDDE399}"/>
          </ac:picMkLst>
        </pc:picChg>
        <pc:picChg chg="add del mod">
          <ac:chgData name="Rohith Babu Ginjupalli" userId="210d3bd145f9242d" providerId="LiveId" clId="{A369B525-F27C-4824-BFD4-B3B6F8D83E5D}" dt="2021-09-28T02:26:59.357" v="3561" actId="478"/>
          <ac:picMkLst>
            <pc:docMk/>
            <pc:sldMk cId="1612738886" sldId="262"/>
            <ac:picMk id="64" creationId="{5D95051D-79FE-45B5-953D-F553678EB906}"/>
          </ac:picMkLst>
        </pc:picChg>
        <pc:picChg chg="del">
          <ac:chgData name="Rohith Babu Ginjupalli" userId="210d3bd145f9242d" providerId="LiveId" clId="{A369B525-F27C-4824-BFD4-B3B6F8D83E5D}" dt="2021-09-28T02:16:20.189" v="3482" actId="478"/>
          <ac:picMkLst>
            <pc:docMk/>
            <pc:sldMk cId="1612738886" sldId="262"/>
            <ac:picMk id="2052" creationId="{7EEFC5A6-1A51-426F-83CD-0D2CBE653533}"/>
          </ac:picMkLst>
        </pc:picChg>
        <pc:cxnChg chg="del">
          <ac:chgData name="Rohith Babu Ginjupalli" userId="210d3bd145f9242d" providerId="LiveId" clId="{A369B525-F27C-4824-BFD4-B3B6F8D83E5D}" dt="2021-09-28T02:27:38.809" v="3565" actId="478"/>
          <ac:cxnSpMkLst>
            <pc:docMk/>
            <pc:sldMk cId="1612738886" sldId="262"/>
            <ac:cxnSpMk id="8" creationId="{C4D30EE8-B03B-4DBB-ACF0-1873E1176CF7}"/>
          </ac:cxnSpMkLst>
        </pc:cxnChg>
        <pc:cxnChg chg="add mod">
          <ac:chgData name="Rohith Babu Ginjupalli" userId="210d3bd145f9242d" providerId="LiveId" clId="{A369B525-F27C-4824-BFD4-B3B6F8D83E5D}" dt="2021-09-28T02:23:18.770" v="3539" actId="14100"/>
          <ac:cxnSpMkLst>
            <pc:docMk/>
            <pc:sldMk cId="1612738886" sldId="262"/>
            <ac:cxnSpMk id="27" creationId="{B140604D-E04E-4AE0-B160-AF8B8F5C67B1}"/>
          </ac:cxnSpMkLst>
        </pc:cxnChg>
        <pc:cxnChg chg="add mod">
          <ac:chgData name="Rohith Babu Ginjupalli" userId="210d3bd145f9242d" providerId="LiveId" clId="{A369B525-F27C-4824-BFD4-B3B6F8D83E5D}" dt="2021-09-28T02:25:39.136" v="3554" actId="14100"/>
          <ac:cxnSpMkLst>
            <pc:docMk/>
            <pc:sldMk cId="1612738886" sldId="262"/>
            <ac:cxnSpMk id="29" creationId="{D357FCC6-154C-4242-9F59-ACFC84F4DA2D}"/>
          </ac:cxnSpMkLst>
        </pc:cxnChg>
        <pc:cxnChg chg="add mod">
          <ac:chgData name="Rohith Babu Ginjupalli" userId="210d3bd145f9242d" providerId="LiveId" clId="{A369B525-F27C-4824-BFD4-B3B6F8D83E5D}" dt="2021-09-28T02:23:06.486" v="3536" actId="1076"/>
          <ac:cxnSpMkLst>
            <pc:docMk/>
            <pc:sldMk cId="1612738886" sldId="262"/>
            <ac:cxnSpMk id="31" creationId="{A4C39502-F5FB-4569-A085-121AC2F198AA}"/>
          </ac:cxnSpMkLst>
        </pc:cxnChg>
        <pc:cxnChg chg="add mod">
          <ac:chgData name="Rohith Babu Ginjupalli" userId="210d3bd145f9242d" providerId="LiveId" clId="{A369B525-F27C-4824-BFD4-B3B6F8D83E5D}" dt="2021-09-28T02:23:24.845" v="3541" actId="14100"/>
          <ac:cxnSpMkLst>
            <pc:docMk/>
            <pc:sldMk cId="1612738886" sldId="262"/>
            <ac:cxnSpMk id="33" creationId="{800A582B-B44C-4EFE-92E0-E3D57DEB40F9}"/>
          </ac:cxnSpMkLst>
        </pc:cxnChg>
        <pc:cxnChg chg="add mod">
          <ac:chgData name="Rohith Babu Ginjupalli" userId="210d3bd145f9242d" providerId="LiveId" clId="{A369B525-F27C-4824-BFD4-B3B6F8D83E5D}" dt="2021-09-28T02:23:33.888" v="3543" actId="14100"/>
          <ac:cxnSpMkLst>
            <pc:docMk/>
            <pc:sldMk cId="1612738886" sldId="262"/>
            <ac:cxnSpMk id="34" creationId="{AC3BDB40-F9D6-4F95-9395-2C77460BEE04}"/>
          </ac:cxnSpMkLst>
        </pc:cxnChg>
        <pc:cxnChg chg="add mod">
          <ac:chgData name="Rohith Babu Ginjupalli" userId="210d3bd145f9242d" providerId="LiveId" clId="{A369B525-F27C-4824-BFD4-B3B6F8D83E5D}" dt="2021-09-28T02:20:56.995" v="3519" actId="14100"/>
          <ac:cxnSpMkLst>
            <pc:docMk/>
            <pc:sldMk cId="1612738886" sldId="262"/>
            <ac:cxnSpMk id="35" creationId="{42D285C8-31CF-4A80-8CF7-1C4DDA305F8E}"/>
          </ac:cxnSpMkLst>
        </pc:cxnChg>
        <pc:cxnChg chg="add mod">
          <ac:chgData name="Rohith Babu Ginjupalli" userId="210d3bd145f9242d" providerId="LiveId" clId="{A369B525-F27C-4824-BFD4-B3B6F8D83E5D}" dt="2021-09-28T02:19:38.021" v="3508" actId="14100"/>
          <ac:cxnSpMkLst>
            <pc:docMk/>
            <pc:sldMk cId="1612738886" sldId="262"/>
            <ac:cxnSpMk id="36" creationId="{07E13FC6-1DE8-4C80-899C-718A004A7029}"/>
          </ac:cxnSpMkLst>
        </pc:cxnChg>
      </pc:sldChg>
      <pc:sldChg chg="addSp delSp modSp add mod">
        <pc:chgData name="Rohith Babu Ginjupalli" userId="210d3bd145f9242d" providerId="LiveId" clId="{A369B525-F27C-4824-BFD4-B3B6F8D83E5D}" dt="2021-09-28T02:47:25.060" v="3926" actId="20577"/>
        <pc:sldMkLst>
          <pc:docMk/>
          <pc:sldMk cId="3584687547" sldId="263"/>
        </pc:sldMkLst>
        <pc:spChg chg="mod">
          <ac:chgData name="Rohith Babu Ginjupalli" userId="210d3bd145f9242d" providerId="LiveId" clId="{A369B525-F27C-4824-BFD4-B3B6F8D83E5D}" dt="2021-09-28T02:29:33.516" v="3610" actId="207"/>
          <ac:spMkLst>
            <pc:docMk/>
            <pc:sldMk cId="3584687547" sldId="263"/>
            <ac:spMk id="2" creationId="{9FB28281-3783-403A-B1AB-0182A003DFE3}"/>
          </ac:spMkLst>
        </pc:spChg>
        <pc:spChg chg="del mod">
          <ac:chgData name="Rohith Babu Ginjupalli" userId="210d3bd145f9242d" providerId="LiveId" clId="{A369B525-F27C-4824-BFD4-B3B6F8D83E5D}" dt="2021-09-28T02:26:39.223" v="3559" actId="478"/>
          <ac:spMkLst>
            <pc:docMk/>
            <pc:sldMk cId="3584687547" sldId="263"/>
            <ac:spMk id="7" creationId="{87773D5E-696A-42AF-A6DE-D2A581E62CCF}"/>
          </ac:spMkLst>
        </pc:spChg>
        <pc:spChg chg="del mod">
          <ac:chgData name="Rohith Babu Ginjupalli" userId="210d3bd145f9242d" providerId="LiveId" clId="{A369B525-F27C-4824-BFD4-B3B6F8D83E5D}" dt="2021-09-28T02:27:56.995" v="3572" actId="478"/>
          <ac:spMkLst>
            <pc:docMk/>
            <pc:sldMk cId="3584687547" sldId="263"/>
            <ac:spMk id="11" creationId="{3E49606C-D3E5-436D-9A2C-F58415458970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14" creationId="{36E6CB8C-4FC7-499F-BF83-7F5712460626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16" creationId="{95315AB8-E032-4916-8159-8AD73D397DFB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17" creationId="{1AA1BBB0-CD0B-445C-81C6-DFB344C023C9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18" creationId="{5E99BAB4-EB8C-4925-B31E-0A02DFC6D141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19" creationId="{F51993F9-9BD7-4438-B96C-ED6D1E4AF656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20" creationId="{6C4BEA43-BFB3-4BBA-B8C9-80B841B3F783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21" creationId="{D3D90C01-E9DE-4C88-A4E9-03893C9019D9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22" creationId="{7CCBD080-F32D-4EF0-8C2A-AF405437ED09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23" creationId="{FC7D8365-66C8-455A-B149-8660007127EF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24" creationId="{970E4ADE-99F8-4A95-B569-67AF518018B7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35" creationId="{29D449F1-409E-439C-A4AF-E016AD7AEFC1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37" creationId="{D0A53BCD-BBCC-424D-A4C2-244293331456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38" creationId="{C77A5436-250C-41F9-BB18-4033CC283E90}"/>
          </ac:spMkLst>
        </pc:spChg>
        <pc:spChg chg="add del mod">
          <ac:chgData name="Rohith Babu Ginjupalli" userId="210d3bd145f9242d" providerId="LiveId" clId="{A369B525-F27C-4824-BFD4-B3B6F8D83E5D}" dt="2021-09-28T02:28:05.335" v="3574"/>
          <ac:spMkLst>
            <pc:docMk/>
            <pc:sldMk cId="3584687547" sldId="263"/>
            <ac:spMk id="39" creationId="{0FE26A0C-F757-4C14-ACFD-243C0165CE40}"/>
          </ac:spMkLst>
        </pc:spChg>
        <pc:spChg chg="add mod">
          <ac:chgData name="Rohith Babu Ginjupalli" userId="210d3bd145f9242d" providerId="LiveId" clId="{A369B525-F27C-4824-BFD4-B3B6F8D83E5D}" dt="2021-09-28T02:28:22.006" v="3575"/>
          <ac:spMkLst>
            <pc:docMk/>
            <pc:sldMk cId="3584687547" sldId="263"/>
            <ac:spMk id="40" creationId="{CF252448-5DB2-4383-B5A8-80348D156E16}"/>
          </ac:spMkLst>
        </pc:spChg>
        <pc:spChg chg="add mod">
          <ac:chgData name="Rohith Babu Ginjupalli" userId="210d3bd145f9242d" providerId="LiveId" clId="{A369B525-F27C-4824-BFD4-B3B6F8D83E5D}" dt="2021-09-28T02:28:22.006" v="3575"/>
          <ac:spMkLst>
            <pc:docMk/>
            <pc:sldMk cId="3584687547" sldId="263"/>
            <ac:spMk id="41" creationId="{BEB38B78-7AEC-4583-875D-4ABA67C79511}"/>
          </ac:spMkLst>
        </pc:spChg>
        <pc:spChg chg="add mod">
          <ac:chgData name="Rohith Babu Ginjupalli" userId="210d3bd145f9242d" providerId="LiveId" clId="{A369B525-F27C-4824-BFD4-B3B6F8D83E5D}" dt="2021-09-28T02:28:22.006" v="3575"/>
          <ac:spMkLst>
            <pc:docMk/>
            <pc:sldMk cId="3584687547" sldId="263"/>
            <ac:spMk id="42" creationId="{0B533C56-9CEE-4842-9D17-32F2DB6C4323}"/>
          </ac:spMkLst>
        </pc:spChg>
        <pc:spChg chg="add mod">
          <ac:chgData name="Rohith Babu Ginjupalli" userId="210d3bd145f9242d" providerId="LiveId" clId="{A369B525-F27C-4824-BFD4-B3B6F8D83E5D}" dt="2021-09-28T02:28:22.006" v="3575"/>
          <ac:spMkLst>
            <pc:docMk/>
            <pc:sldMk cId="3584687547" sldId="263"/>
            <ac:spMk id="43" creationId="{304C516E-0952-4F73-AD3E-7DB47F702B44}"/>
          </ac:spMkLst>
        </pc:spChg>
        <pc:spChg chg="add mod">
          <ac:chgData name="Rohith Babu Ginjupalli" userId="210d3bd145f9242d" providerId="LiveId" clId="{A369B525-F27C-4824-BFD4-B3B6F8D83E5D}" dt="2021-09-28T02:28:22.006" v="3575"/>
          <ac:spMkLst>
            <pc:docMk/>
            <pc:sldMk cId="3584687547" sldId="263"/>
            <ac:spMk id="44" creationId="{194373BE-31B6-46EC-9EBE-FBD12C588D54}"/>
          </ac:spMkLst>
        </pc:spChg>
        <pc:spChg chg="add mod">
          <ac:chgData name="Rohith Babu Ginjupalli" userId="210d3bd145f9242d" providerId="LiveId" clId="{A369B525-F27C-4824-BFD4-B3B6F8D83E5D}" dt="2021-09-28T02:28:22.006" v="3575"/>
          <ac:spMkLst>
            <pc:docMk/>
            <pc:sldMk cId="3584687547" sldId="263"/>
            <ac:spMk id="45" creationId="{FC5A3C1A-8B92-4961-8FEB-AB746A9ECDEA}"/>
          </ac:spMkLst>
        </pc:spChg>
        <pc:spChg chg="add mod">
          <ac:chgData name="Rohith Babu Ginjupalli" userId="210d3bd145f9242d" providerId="LiveId" clId="{A369B525-F27C-4824-BFD4-B3B6F8D83E5D}" dt="2021-09-28T02:28:22.006" v="3575"/>
          <ac:spMkLst>
            <pc:docMk/>
            <pc:sldMk cId="3584687547" sldId="263"/>
            <ac:spMk id="46" creationId="{660A1940-2011-4997-9F0C-14091AD9732B}"/>
          </ac:spMkLst>
        </pc:spChg>
        <pc:spChg chg="add mod">
          <ac:chgData name="Rohith Babu Ginjupalli" userId="210d3bd145f9242d" providerId="LiveId" clId="{A369B525-F27C-4824-BFD4-B3B6F8D83E5D}" dt="2021-09-28T02:32:40.794" v="3618" actId="207"/>
          <ac:spMkLst>
            <pc:docMk/>
            <pc:sldMk cId="3584687547" sldId="263"/>
            <ac:spMk id="47" creationId="{9B3CF017-0205-4ED0-977F-1862C635C6D5}"/>
          </ac:spMkLst>
        </pc:spChg>
        <pc:spChg chg="add mod">
          <ac:chgData name="Rohith Babu Ginjupalli" userId="210d3bd145f9242d" providerId="LiveId" clId="{A369B525-F27C-4824-BFD4-B3B6F8D83E5D}" dt="2021-09-28T02:47:25.060" v="3926" actId="20577"/>
          <ac:spMkLst>
            <pc:docMk/>
            <pc:sldMk cId="3584687547" sldId="263"/>
            <ac:spMk id="55" creationId="{CA881FF9-9BA3-43B3-A6DB-83C14089C623}"/>
          </ac:spMkLst>
        </pc:spChg>
        <pc:picChg chg="del">
          <ac:chgData name="Rohith Babu Ginjupalli" userId="210d3bd145f9242d" providerId="LiveId" clId="{A369B525-F27C-4824-BFD4-B3B6F8D83E5D}" dt="2021-09-28T02:27:50.032" v="3569" actId="478"/>
          <ac:picMkLst>
            <pc:docMk/>
            <pc:sldMk cId="3584687547" sldId="263"/>
            <ac:picMk id="5" creationId="{AE94DB82-4C5C-4C3D-833B-03AAF76D8562}"/>
          </ac:picMkLst>
        </pc:picChg>
        <pc:picChg chg="add mod">
          <ac:chgData name="Rohith Babu Ginjupalli" userId="210d3bd145f9242d" providerId="LiveId" clId="{A369B525-F27C-4824-BFD4-B3B6F8D83E5D}" dt="2021-09-28T02:45:37.894" v="3898" actId="14100"/>
          <ac:picMkLst>
            <pc:docMk/>
            <pc:sldMk cId="3584687547" sldId="263"/>
            <ac:picMk id="6" creationId="{15148115-6515-4CEE-AF15-85444389F898}"/>
          </ac:picMkLst>
        </pc:picChg>
        <pc:picChg chg="del">
          <ac:chgData name="Rohith Babu Ginjupalli" userId="210d3bd145f9242d" providerId="LiveId" clId="{A369B525-F27C-4824-BFD4-B3B6F8D83E5D}" dt="2021-09-28T02:27:51.973" v="3570" actId="478"/>
          <ac:picMkLst>
            <pc:docMk/>
            <pc:sldMk cId="3584687547" sldId="263"/>
            <ac:picMk id="9" creationId="{72D61A01-7E2F-41D8-8512-5C19B72009A3}"/>
          </ac:picMkLst>
        </pc:picChg>
        <pc:picChg chg="add mod">
          <ac:chgData name="Rohith Babu Ginjupalli" userId="210d3bd145f9242d" providerId="LiveId" clId="{A369B525-F27C-4824-BFD4-B3B6F8D83E5D}" dt="2021-09-28T02:46:26.118" v="3908" actId="14100"/>
          <ac:picMkLst>
            <pc:docMk/>
            <pc:sldMk cId="3584687547" sldId="263"/>
            <ac:picMk id="13" creationId="{001825CF-FBF3-4EC1-906C-147A51F792CC}"/>
          </ac:picMkLst>
        </pc:picChg>
        <pc:picChg chg="del mod">
          <ac:chgData name="Rohith Babu Ginjupalli" userId="210d3bd145f9242d" providerId="LiveId" clId="{A369B525-F27C-4824-BFD4-B3B6F8D83E5D}" dt="2021-09-28T02:27:48.183" v="3568" actId="478"/>
          <ac:picMkLst>
            <pc:docMk/>
            <pc:sldMk cId="3584687547" sldId="263"/>
            <ac:picMk id="15" creationId="{653F9FC0-48B1-4806-9C82-D4D6C50FFCF6}"/>
          </ac:picMkLst>
        </pc:picChg>
        <pc:cxnChg chg="add del mod">
          <ac:chgData name="Rohith Babu Ginjupalli" userId="210d3bd145f9242d" providerId="LiveId" clId="{A369B525-F27C-4824-BFD4-B3B6F8D83E5D}" dt="2021-09-28T02:28:05.335" v="3574"/>
          <ac:cxnSpMkLst>
            <pc:docMk/>
            <pc:sldMk cId="3584687547" sldId="263"/>
            <ac:cxnSpMk id="25" creationId="{3F6F59F1-C0AC-4527-9222-E24C159C7315}"/>
          </ac:cxnSpMkLst>
        </pc:cxnChg>
        <pc:cxnChg chg="add del mod">
          <ac:chgData name="Rohith Babu Ginjupalli" userId="210d3bd145f9242d" providerId="LiveId" clId="{A369B525-F27C-4824-BFD4-B3B6F8D83E5D}" dt="2021-09-28T02:28:05.335" v="3574"/>
          <ac:cxnSpMkLst>
            <pc:docMk/>
            <pc:sldMk cId="3584687547" sldId="263"/>
            <ac:cxnSpMk id="27" creationId="{D1F5BC76-93A7-499A-8E88-D9B9CA6A7AA1}"/>
          </ac:cxnSpMkLst>
        </pc:cxnChg>
        <pc:cxnChg chg="add del mod">
          <ac:chgData name="Rohith Babu Ginjupalli" userId="210d3bd145f9242d" providerId="LiveId" clId="{A369B525-F27C-4824-BFD4-B3B6F8D83E5D}" dt="2021-09-28T02:28:05.335" v="3574"/>
          <ac:cxnSpMkLst>
            <pc:docMk/>
            <pc:sldMk cId="3584687547" sldId="263"/>
            <ac:cxnSpMk id="29" creationId="{C001D3BB-CF5F-4427-A985-8805A515B037}"/>
          </ac:cxnSpMkLst>
        </pc:cxnChg>
        <pc:cxnChg chg="add del mod">
          <ac:chgData name="Rohith Babu Ginjupalli" userId="210d3bd145f9242d" providerId="LiveId" clId="{A369B525-F27C-4824-BFD4-B3B6F8D83E5D}" dt="2021-09-28T02:28:05.335" v="3574"/>
          <ac:cxnSpMkLst>
            <pc:docMk/>
            <pc:sldMk cId="3584687547" sldId="263"/>
            <ac:cxnSpMk id="31" creationId="{5FB7AA20-C8B2-4E67-875B-DDD16681DF15}"/>
          </ac:cxnSpMkLst>
        </pc:cxnChg>
        <pc:cxnChg chg="add del mod">
          <ac:chgData name="Rohith Babu Ginjupalli" userId="210d3bd145f9242d" providerId="LiveId" clId="{A369B525-F27C-4824-BFD4-B3B6F8D83E5D}" dt="2021-09-28T02:28:05.335" v="3574"/>
          <ac:cxnSpMkLst>
            <pc:docMk/>
            <pc:sldMk cId="3584687547" sldId="263"/>
            <ac:cxnSpMk id="33" creationId="{48D873D3-9199-4024-A0EF-D7B3FD7B835C}"/>
          </ac:cxnSpMkLst>
        </pc:cxnChg>
        <pc:cxnChg chg="add del mod">
          <ac:chgData name="Rohith Babu Ginjupalli" userId="210d3bd145f9242d" providerId="LiveId" clId="{A369B525-F27C-4824-BFD4-B3B6F8D83E5D}" dt="2021-09-28T02:28:05.335" v="3574"/>
          <ac:cxnSpMkLst>
            <pc:docMk/>
            <pc:sldMk cId="3584687547" sldId="263"/>
            <ac:cxnSpMk id="34" creationId="{6AC7DC7B-4110-4243-BD59-59A3D3086FC2}"/>
          </ac:cxnSpMkLst>
        </pc:cxnChg>
        <pc:cxnChg chg="add del mod">
          <ac:chgData name="Rohith Babu Ginjupalli" userId="210d3bd145f9242d" providerId="LiveId" clId="{A369B525-F27C-4824-BFD4-B3B6F8D83E5D}" dt="2021-09-28T02:28:05.335" v="3574"/>
          <ac:cxnSpMkLst>
            <pc:docMk/>
            <pc:sldMk cId="3584687547" sldId="263"/>
            <ac:cxnSpMk id="36" creationId="{FD74A382-FC03-4BD0-93A8-C021204F91D3}"/>
          </ac:cxnSpMkLst>
        </pc:cxnChg>
        <pc:cxnChg chg="add mod">
          <ac:chgData name="Rohith Babu Ginjupalli" userId="210d3bd145f9242d" providerId="LiveId" clId="{A369B525-F27C-4824-BFD4-B3B6F8D83E5D}" dt="2021-09-28T02:28:44.836" v="3576"/>
          <ac:cxnSpMkLst>
            <pc:docMk/>
            <pc:sldMk cId="3584687547" sldId="263"/>
            <ac:cxnSpMk id="48" creationId="{9111F36E-5445-4722-A08C-C7D710DF3B2A}"/>
          </ac:cxnSpMkLst>
        </pc:cxnChg>
        <pc:cxnChg chg="add mod">
          <ac:chgData name="Rohith Babu Ginjupalli" userId="210d3bd145f9242d" providerId="LiveId" clId="{A369B525-F27C-4824-BFD4-B3B6F8D83E5D}" dt="2021-09-28T02:28:44.836" v="3576"/>
          <ac:cxnSpMkLst>
            <pc:docMk/>
            <pc:sldMk cId="3584687547" sldId="263"/>
            <ac:cxnSpMk id="49" creationId="{5707ADE0-0DE1-4D51-ACE4-8D2A448EC4EC}"/>
          </ac:cxnSpMkLst>
        </pc:cxnChg>
        <pc:cxnChg chg="add mod">
          <ac:chgData name="Rohith Babu Ginjupalli" userId="210d3bd145f9242d" providerId="LiveId" clId="{A369B525-F27C-4824-BFD4-B3B6F8D83E5D}" dt="2021-09-28T02:28:44.836" v="3576"/>
          <ac:cxnSpMkLst>
            <pc:docMk/>
            <pc:sldMk cId="3584687547" sldId="263"/>
            <ac:cxnSpMk id="50" creationId="{52937914-3399-42A0-813C-1B8BDD14EBF1}"/>
          </ac:cxnSpMkLst>
        </pc:cxnChg>
        <pc:cxnChg chg="add mod">
          <ac:chgData name="Rohith Babu Ginjupalli" userId="210d3bd145f9242d" providerId="LiveId" clId="{A369B525-F27C-4824-BFD4-B3B6F8D83E5D}" dt="2021-09-28T02:28:44.836" v="3576"/>
          <ac:cxnSpMkLst>
            <pc:docMk/>
            <pc:sldMk cId="3584687547" sldId="263"/>
            <ac:cxnSpMk id="51" creationId="{31E5EF58-F1B9-40AC-8632-C745B8F9987E}"/>
          </ac:cxnSpMkLst>
        </pc:cxnChg>
        <pc:cxnChg chg="add mod">
          <ac:chgData name="Rohith Babu Ginjupalli" userId="210d3bd145f9242d" providerId="LiveId" clId="{A369B525-F27C-4824-BFD4-B3B6F8D83E5D}" dt="2021-09-28T02:28:44.836" v="3576"/>
          <ac:cxnSpMkLst>
            <pc:docMk/>
            <pc:sldMk cId="3584687547" sldId="263"/>
            <ac:cxnSpMk id="52" creationId="{2887BF87-F374-4DEE-A534-E97F528D4D72}"/>
          </ac:cxnSpMkLst>
        </pc:cxnChg>
        <pc:cxnChg chg="add mod">
          <ac:chgData name="Rohith Babu Ginjupalli" userId="210d3bd145f9242d" providerId="LiveId" clId="{A369B525-F27C-4824-BFD4-B3B6F8D83E5D}" dt="2021-09-28T02:28:44.836" v="3576"/>
          <ac:cxnSpMkLst>
            <pc:docMk/>
            <pc:sldMk cId="3584687547" sldId="263"/>
            <ac:cxnSpMk id="53" creationId="{BCCB3B77-6A75-44FA-B720-62C8CE4383EC}"/>
          </ac:cxnSpMkLst>
        </pc:cxnChg>
        <pc:cxnChg chg="add mod">
          <ac:chgData name="Rohith Babu Ginjupalli" userId="210d3bd145f9242d" providerId="LiveId" clId="{A369B525-F27C-4824-BFD4-B3B6F8D83E5D}" dt="2021-09-28T02:28:44.836" v="3576"/>
          <ac:cxnSpMkLst>
            <pc:docMk/>
            <pc:sldMk cId="3584687547" sldId="263"/>
            <ac:cxnSpMk id="54" creationId="{F651D1FF-F4FC-4D0E-BEDD-4E5F80BB4080}"/>
          </ac:cxnSpMkLst>
        </pc:cxnChg>
      </pc:sldChg>
    </pc:docChg>
  </pc:docChgLst>
  <pc:docChgLst>
    <pc:chgData name="Rohith Babu Ginjupalli" userId="210d3bd145f9242d" providerId="LiveId" clId="{1CCD8B81-7CA5-489C-84D7-F27F7AAFE0DC}"/>
    <pc:docChg chg="undo redo custSel addSld modSld sldOrd">
      <pc:chgData name="Rohith Babu Ginjupalli" userId="210d3bd145f9242d" providerId="LiveId" clId="{1CCD8B81-7CA5-489C-84D7-F27F7AAFE0DC}" dt="2021-09-28T06:16:57.011" v="993" actId="1076"/>
      <pc:docMkLst>
        <pc:docMk/>
      </pc:docMkLst>
      <pc:sldChg chg="delSp modSp mod">
        <pc:chgData name="Rohith Babu Ginjupalli" userId="210d3bd145f9242d" providerId="LiveId" clId="{1CCD8B81-7CA5-489C-84D7-F27F7AAFE0DC}" dt="2021-09-28T06:09:22.169" v="961" actId="20577"/>
        <pc:sldMkLst>
          <pc:docMk/>
          <pc:sldMk cId="1906789902" sldId="257"/>
        </pc:sldMkLst>
        <pc:spChg chg="mod">
          <ac:chgData name="Rohith Babu Ginjupalli" userId="210d3bd145f9242d" providerId="LiveId" clId="{1CCD8B81-7CA5-489C-84D7-F27F7AAFE0DC}" dt="2021-09-28T06:09:22.169" v="961" actId="20577"/>
          <ac:spMkLst>
            <pc:docMk/>
            <pc:sldMk cId="1906789902" sldId="257"/>
            <ac:spMk id="7" creationId="{87773D5E-696A-42AF-A6DE-D2A581E62CCF}"/>
          </ac:spMkLst>
        </pc:spChg>
        <pc:picChg chg="del">
          <ac:chgData name="Rohith Babu Ginjupalli" userId="210d3bd145f9242d" providerId="LiveId" clId="{1CCD8B81-7CA5-489C-84D7-F27F7AAFE0DC}" dt="2021-09-28T06:09:01.410" v="937" actId="478"/>
          <ac:picMkLst>
            <pc:docMk/>
            <pc:sldMk cId="1906789902" sldId="257"/>
            <ac:picMk id="16" creationId="{3C54D013-1118-40FC-A826-5A005F021212}"/>
          </ac:picMkLst>
        </pc:picChg>
      </pc:sldChg>
      <pc:sldChg chg="delSp modSp mod">
        <pc:chgData name="Rohith Babu Ginjupalli" userId="210d3bd145f9242d" providerId="LiveId" clId="{1CCD8B81-7CA5-489C-84D7-F27F7AAFE0DC}" dt="2021-09-28T06:08:44.084" v="936" actId="20577"/>
        <pc:sldMkLst>
          <pc:docMk/>
          <pc:sldMk cId="479797826" sldId="259"/>
        </pc:sldMkLst>
        <pc:spChg chg="mod">
          <ac:chgData name="Rohith Babu Ginjupalli" userId="210d3bd145f9242d" providerId="LiveId" clId="{1CCD8B81-7CA5-489C-84D7-F27F7AAFE0DC}" dt="2021-09-28T06:08:44.084" v="936" actId="20577"/>
          <ac:spMkLst>
            <pc:docMk/>
            <pc:sldMk cId="479797826" sldId="259"/>
            <ac:spMk id="7" creationId="{87773D5E-696A-42AF-A6DE-D2A581E62CCF}"/>
          </ac:spMkLst>
        </pc:spChg>
        <pc:picChg chg="mod">
          <ac:chgData name="Rohith Babu Ginjupalli" userId="210d3bd145f9242d" providerId="LiveId" clId="{1CCD8B81-7CA5-489C-84D7-F27F7AAFE0DC}" dt="2021-09-28T06:08:23.980" v="927" actId="1076"/>
          <ac:picMkLst>
            <pc:docMk/>
            <pc:sldMk cId="479797826" sldId="259"/>
            <ac:picMk id="10" creationId="{FEF485FD-8B1E-4D27-A734-378427C29427}"/>
          </ac:picMkLst>
        </pc:picChg>
        <pc:picChg chg="del mod">
          <ac:chgData name="Rohith Babu Ginjupalli" userId="210d3bd145f9242d" providerId="LiveId" clId="{1CCD8B81-7CA5-489C-84D7-F27F7AAFE0DC}" dt="2021-09-28T05:59:37.905" v="884" actId="478"/>
          <ac:picMkLst>
            <pc:docMk/>
            <pc:sldMk cId="479797826" sldId="259"/>
            <ac:picMk id="12" creationId="{A3008AA4-0CF2-4E3C-BB74-790412C18880}"/>
          </ac:picMkLst>
        </pc:picChg>
      </pc:sldChg>
      <pc:sldChg chg="delSp modSp mod">
        <pc:chgData name="Rohith Babu Ginjupalli" userId="210d3bd145f9242d" providerId="LiveId" clId="{1CCD8B81-7CA5-489C-84D7-F27F7AAFE0DC}" dt="2021-09-28T06:07:32.471" v="920" actId="14100"/>
        <pc:sldMkLst>
          <pc:docMk/>
          <pc:sldMk cId="4276936022" sldId="260"/>
        </pc:sldMkLst>
        <pc:spChg chg="mod">
          <ac:chgData name="Rohith Babu Ginjupalli" userId="210d3bd145f9242d" providerId="LiveId" clId="{1CCD8B81-7CA5-489C-84D7-F27F7AAFE0DC}" dt="2021-09-28T06:07:32.471" v="920" actId="14100"/>
          <ac:spMkLst>
            <pc:docMk/>
            <pc:sldMk cId="4276936022" sldId="260"/>
            <ac:spMk id="11" creationId="{3E49606C-D3E5-436D-9A2C-F58415458970}"/>
          </ac:spMkLst>
        </pc:spChg>
        <pc:picChg chg="mod">
          <ac:chgData name="Rohith Babu Ginjupalli" userId="210d3bd145f9242d" providerId="LiveId" clId="{1CCD8B81-7CA5-489C-84D7-F27F7AAFE0DC}" dt="2021-09-28T06:07:26.738" v="918" actId="14100"/>
          <ac:picMkLst>
            <pc:docMk/>
            <pc:sldMk cId="4276936022" sldId="260"/>
            <ac:picMk id="5" creationId="{AE94DB82-4C5C-4C3D-833B-03AAF76D8562}"/>
          </ac:picMkLst>
        </pc:picChg>
        <pc:picChg chg="mod">
          <ac:chgData name="Rohith Babu Ginjupalli" userId="210d3bd145f9242d" providerId="LiveId" clId="{1CCD8B81-7CA5-489C-84D7-F27F7AAFE0DC}" dt="2021-09-28T06:07:29.457" v="919" actId="14100"/>
          <ac:picMkLst>
            <pc:docMk/>
            <pc:sldMk cId="4276936022" sldId="260"/>
            <ac:picMk id="9" creationId="{72D61A01-7E2F-41D8-8512-5C19B72009A3}"/>
          </ac:picMkLst>
        </pc:picChg>
        <pc:picChg chg="del">
          <ac:chgData name="Rohith Babu Ginjupalli" userId="210d3bd145f9242d" providerId="LiveId" clId="{1CCD8B81-7CA5-489C-84D7-F27F7AAFE0DC}" dt="2021-09-28T06:07:19.911" v="916" actId="478"/>
          <ac:picMkLst>
            <pc:docMk/>
            <pc:sldMk cId="4276936022" sldId="260"/>
            <ac:picMk id="15" creationId="{653F9FC0-48B1-4806-9C82-D4D6C50FFCF6}"/>
          </ac:picMkLst>
        </pc:picChg>
      </pc:sldChg>
      <pc:sldChg chg="delSp modSp mod">
        <pc:chgData name="Rohith Babu Ginjupalli" userId="210d3bd145f9242d" providerId="LiveId" clId="{1CCD8B81-7CA5-489C-84D7-F27F7AAFE0DC}" dt="2021-09-28T06:08:15.236" v="926" actId="1076"/>
        <pc:sldMkLst>
          <pc:docMk/>
          <pc:sldMk cId="2151305602" sldId="261"/>
        </pc:sldMkLst>
        <pc:spChg chg="mod">
          <ac:chgData name="Rohith Babu Ginjupalli" userId="210d3bd145f9242d" providerId="LiveId" clId="{1CCD8B81-7CA5-489C-84D7-F27F7AAFE0DC}" dt="2021-09-28T05:59:51.986" v="891" actId="20577"/>
          <ac:spMkLst>
            <pc:docMk/>
            <pc:sldMk cId="2151305602" sldId="261"/>
            <ac:spMk id="7" creationId="{87773D5E-696A-42AF-A6DE-D2A581E62CCF}"/>
          </ac:spMkLst>
        </pc:spChg>
        <pc:spChg chg="mod">
          <ac:chgData name="Rohith Babu Ginjupalli" userId="210d3bd145f9242d" providerId="LiveId" clId="{1CCD8B81-7CA5-489C-84D7-F27F7AAFE0DC}" dt="2021-09-28T06:08:15.236" v="926" actId="1076"/>
          <ac:spMkLst>
            <pc:docMk/>
            <pc:sldMk cId="2151305602" sldId="261"/>
            <ac:spMk id="18" creationId="{23925C23-BE2D-4253-B04F-5CFE87D9D40E}"/>
          </ac:spMkLst>
        </pc:spChg>
        <pc:picChg chg="mod">
          <ac:chgData name="Rohith Babu Ginjupalli" userId="210d3bd145f9242d" providerId="LiveId" clId="{1CCD8B81-7CA5-489C-84D7-F27F7AAFE0DC}" dt="2021-09-28T06:08:01.359" v="923" actId="1076"/>
          <ac:picMkLst>
            <pc:docMk/>
            <pc:sldMk cId="2151305602" sldId="261"/>
            <ac:picMk id="5" creationId="{84333433-DB99-4BCC-96FD-F41ADB3D7505}"/>
          </ac:picMkLst>
        </pc:picChg>
        <pc:picChg chg="mod">
          <ac:chgData name="Rohith Babu Ginjupalli" userId="210d3bd145f9242d" providerId="LiveId" clId="{1CCD8B81-7CA5-489C-84D7-F27F7AAFE0DC}" dt="2021-09-28T06:08:05.621" v="925" actId="1076"/>
          <ac:picMkLst>
            <pc:docMk/>
            <pc:sldMk cId="2151305602" sldId="261"/>
            <ac:picMk id="13" creationId="{05392A4E-34A8-4D91-8BA3-3C7900229FC4}"/>
          </ac:picMkLst>
        </pc:picChg>
        <pc:picChg chg="del">
          <ac:chgData name="Rohith Babu Ginjupalli" userId="210d3bd145f9242d" providerId="LiveId" clId="{1CCD8B81-7CA5-489C-84D7-F27F7AAFE0DC}" dt="2021-09-28T06:07:52.293" v="921" actId="478"/>
          <ac:picMkLst>
            <pc:docMk/>
            <pc:sldMk cId="2151305602" sldId="261"/>
            <ac:picMk id="22" creationId="{1DAA7116-D70F-4E9A-9689-34FC9EDDE399}"/>
          </ac:picMkLst>
        </pc:picChg>
        <pc:picChg chg="mod">
          <ac:chgData name="Rohith Babu Ginjupalli" userId="210d3bd145f9242d" providerId="LiveId" clId="{1CCD8B81-7CA5-489C-84D7-F27F7AAFE0DC}" dt="2021-09-28T06:07:57.798" v="922" actId="1076"/>
          <ac:picMkLst>
            <pc:docMk/>
            <pc:sldMk cId="2151305602" sldId="261"/>
            <ac:picMk id="2052" creationId="{7EEFC5A6-1A51-426F-83CD-0D2CBE653533}"/>
          </ac:picMkLst>
        </pc:picChg>
      </pc:sldChg>
      <pc:sldChg chg="addSp delSp modSp mod">
        <pc:chgData name="Rohith Babu Ginjupalli" userId="210d3bd145f9242d" providerId="LiveId" clId="{1CCD8B81-7CA5-489C-84D7-F27F7AAFE0DC}" dt="2021-09-28T06:16:57.011" v="993" actId="1076"/>
        <pc:sldMkLst>
          <pc:docMk/>
          <pc:sldMk cId="3584687547" sldId="263"/>
        </pc:sldMkLst>
        <pc:spChg chg="del">
          <ac:chgData name="Rohith Babu Ginjupalli" userId="210d3bd145f9242d" providerId="LiveId" clId="{1CCD8B81-7CA5-489C-84D7-F27F7AAFE0DC}" dt="2021-09-28T06:16:52.193" v="991" actId="478"/>
          <ac:spMkLst>
            <pc:docMk/>
            <pc:sldMk cId="3584687547" sldId="263"/>
            <ac:spMk id="47" creationId="{9B3CF017-0205-4ED0-977F-1862C635C6D5}"/>
          </ac:spMkLst>
        </pc:spChg>
        <pc:picChg chg="mod">
          <ac:chgData name="Rohith Babu Ginjupalli" userId="210d3bd145f9242d" providerId="LiveId" clId="{1CCD8B81-7CA5-489C-84D7-F27F7AAFE0DC}" dt="2021-09-28T06:16:57.011" v="993" actId="1076"/>
          <ac:picMkLst>
            <pc:docMk/>
            <pc:sldMk cId="3584687547" sldId="263"/>
            <ac:picMk id="4" creationId="{D056C290-4675-46EE-BFC4-51CF20B65C23}"/>
          </ac:picMkLst>
        </pc:picChg>
        <pc:cxnChg chg="add mod">
          <ac:chgData name="Rohith Babu Ginjupalli" userId="210d3bd145f9242d" providerId="LiveId" clId="{1CCD8B81-7CA5-489C-84D7-F27F7AAFE0DC}" dt="2021-09-28T06:06:30.235" v="915" actId="1076"/>
          <ac:cxnSpMkLst>
            <pc:docMk/>
            <pc:sldMk cId="3584687547" sldId="263"/>
            <ac:cxnSpMk id="5" creationId="{AE0C57CE-E20B-4FAB-9C2E-E16F8CB1C9BB}"/>
          </ac:cxnSpMkLst>
        </pc:cxnChg>
        <pc:cxnChg chg="add mod">
          <ac:chgData name="Rohith Babu Ginjupalli" userId="210d3bd145f9242d" providerId="LiveId" clId="{1CCD8B81-7CA5-489C-84D7-F27F7AAFE0DC}" dt="2021-09-28T06:10:31.628" v="967" actId="14100"/>
          <ac:cxnSpMkLst>
            <pc:docMk/>
            <pc:sldMk cId="3584687547" sldId="263"/>
            <ac:cxnSpMk id="29" creationId="{D3201C4F-E6B3-4DFB-AF5B-87E1E658537D}"/>
          </ac:cxnSpMkLst>
        </pc:cxnChg>
        <pc:cxnChg chg="add mod">
          <ac:chgData name="Rohith Babu Ginjupalli" userId="210d3bd145f9242d" providerId="LiveId" clId="{1CCD8B81-7CA5-489C-84D7-F27F7AAFE0DC}" dt="2021-09-28T06:10:49.334" v="971" actId="14100"/>
          <ac:cxnSpMkLst>
            <pc:docMk/>
            <pc:sldMk cId="3584687547" sldId="263"/>
            <ac:cxnSpMk id="31" creationId="{A83F2EE2-BD04-4BC1-B35F-14F6E71AD1E2}"/>
          </ac:cxnSpMkLst>
        </pc:cxnChg>
        <pc:cxnChg chg="add mod">
          <ac:chgData name="Rohith Babu Ginjupalli" userId="210d3bd145f9242d" providerId="LiveId" clId="{1CCD8B81-7CA5-489C-84D7-F27F7AAFE0DC}" dt="2021-09-28T06:11:08.824" v="976" actId="14100"/>
          <ac:cxnSpMkLst>
            <pc:docMk/>
            <pc:sldMk cId="3584687547" sldId="263"/>
            <ac:cxnSpMk id="33" creationId="{D8B21D84-53ED-4115-A53C-2949DD999CDD}"/>
          </ac:cxnSpMkLst>
        </pc:cxnChg>
        <pc:cxnChg chg="add mod">
          <ac:chgData name="Rohith Babu Ginjupalli" userId="210d3bd145f9242d" providerId="LiveId" clId="{1CCD8B81-7CA5-489C-84D7-F27F7AAFE0DC}" dt="2021-09-28T06:11:24.831" v="981" actId="14100"/>
          <ac:cxnSpMkLst>
            <pc:docMk/>
            <pc:sldMk cId="3584687547" sldId="263"/>
            <ac:cxnSpMk id="35" creationId="{FA2A5CCE-A42F-472F-A38B-F2A9091AC485}"/>
          </ac:cxnSpMkLst>
        </pc:cxnChg>
        <pc:cxnChg chg="add mod">
          <ac:chgData name="Rohith Babu Ginjupalli" userId="210d3bd145f9242d" providerId="LiveId" clId="{1CCD8B81-7CA5-489C-84D7-F27F7AAFE0DC}" dt="2021-09-28T06:11:46.486" v="986" actId="14100"/>
          <ac:cxnSpMkLst>
            <pc:docMk/>
            <pc:sldMk cId="3584687547" sldId="263"/>
            <ac:cxnSpMk id="37" creationId="{67B301FA-0570-438E-90C7-211F5FE4AE24}"/>
          </ac:cxnSpMkLst>
        </pc:cxnChg>
        <pc:cxnChg chg="add mod">
          <ac:chgData name="Rohith Babu Ginjupalli" userId="210d3bd145f9242d" providerId="LiveId" clId="{1CCD8B81-7CA5-489C-84D7-F27F7AAFE0DC}" dt="2021-09-28T06:11:59.888" v="990" actId="14100"/>
          <ac:cxnSpMkLst>
            <pc:docMk/>
            <pc:sldMk cId="3584687547" sldId="263"/>
            <ac:cxnSpMk id="39" creationId="{C2715844-2CB0-411E-A421-C580C8E6CFCB}"/>
          </ac:cxnSpMkLst>
        </pc:cxnChg>
        <pc:cxnChg chg="del mod">
          <ac:chgData name="Rohith Babu Ginjupalli" userId="210d3bd145f9242d" providerId="LiveId" clId="{1CCD8B81-7CA5-489C-84D7-F27F7AAFE0DC}" dt="2021-09-28T06:09:48.031" v="963" actId="478"/>
          <ac:cxnSpMkLst>
            <pc:docMk/>
            <pc:sldMk cId="3584687547" sldId="263"/>
            <ac:cxnSpMk id="48" creationId="{9111F36E-5445-4722-A08C-C7D710DF3B2A}"/>
          </ac:cxnSpMkLst>
        </pc:cxnChg>
        <pc:cxnChg chg="del">
          <ac:chgData name="Rohith Babu Ginjupalli" userId="210d3bd145f9242d" providerId="LiveId" clId="{1CCD8B81-7CA5-489C-84D7-F27F7AAFE0DC}" dt="2021-09-28T06:10:16.858" v="964" actId="478"/>
          <ac:cxnSpMkLst>
            <pc:docMk/>
            <pc:sldMk cId="3584687547" sldId="263"/>
            <ac:cxnSpMk id="49" creationId="{5707ADE0-0DE1-4D51-ACE4-8D2A448EC4EC}"/>
          </ac:cxnSpMkLst>
        </pc:cxnChg>
        <pc:cxnChg chg="del">
          <ac:chgData name="Rohith Babu Ginjupalli" userId="210d3bd145f9242d" providerId="LiveId" clId="{1CCD8B81-7CA5-489C-84D7-F27F7AAFE0DC}" dt="2021-09-28T06:10:34.665" v="968" actId="478"/>
          <ac:cxnSpMkLst>
            <pc:docMk/>
            <pc:sldMk cId="3584687547" sldId="263"/>
            <ac:cxnSpMk id="50" creationId="{52937914-3399-42A0-813C-1B8BDD14EBF1}"/>
          </ac:cxnSpMkLst>
        </pc:cxnChg>
        <pc:cxnChg chg="del mod">
          <ac:chgData name="Rohith Babu Ginjupalli" userId="210d3bd145f9242d" providerId="LiveId" clId="{1CCD8B81-7CA5-489C-84D7-F27F7AAFE0DC}" dt="2021-09-28T06:10:54.872" v="973" actId="478"/>
          <ac:cxnSpMkLst>
            <pc:docMk/>
            <pc:sldMk cId="3584687547" sldId="263"/>
            <ac:cxnSpMk id="51" creationId="{31E5EF58-F1B9-40AC-8632-C745B8F9987E}"/>
          </ac:cxnSpMkLst>
        </pc:cxnChg>
        <pc:cxnChg chg="del mod">
          <ac:chgData name="Rohith Babu Ginjupalli" userId="210d3bd145f9242d" providerId="LiveId" clId="{1CCD8B81-7CA5-489C-84D7-F27F7AAFE0DC}" dt="2021-09-28T06:11:12.763" v="978" actId="478"/>
          <ac:cxnSpMkLst>
            <pc:docMk/>
            <pc:sldMk cId="3584687547" sldId="263"/>
            <ac:cxnSpMk id="52" creationId="{2887BF87-F374-4DEE-A534-E97F528D4D72}"/>
          </ac:cxnSpMkLst>
        </pc:cxnChg>
        <pc:cxnChg chg="del mod">
          <ac:chgData name="Rohith Babu Ginjupalli" userId="210d3bd145f9242d" providerId="LiveId" clId="{1CCD8B81-7CA5-489C-84D7-F27F7AAFE0DC}" dt="2021-09-28T06:11:27.463" v="983" actId="478"/>
          <ac:cxnSpMkLst>
            <pc:docMk/>
            <pc:sldMk cId="3584687547" sldId="263"/>
            <ac:cxnSpMk id="53" creationId="{BCCB3B77-6A75-44FA-B720-62C8CE4383EC}"/>
          </ac:cxnSpMkLst>
        </pc:cxnChg>
        <pc:cxnChg chg="del">
          <ac:chgData name="Rohith Babu Ginjupalli" userId="210d3bd145f9242d" providerId="LiveId" clId="{1CCD8B81-7CA5-489C-84D7-F27F7AAFE0DC}" dt="2021-09-28T06:11:49.664" v="987" actId="478"/>
          <ac:cxnSpMkLst>
            <pc:docMk/>
            <pc:sldMk cId="3584687547" sldId="263"/>
            <ac:cxnSpMk id="54" creationId="{F651D1FF-F4FC-4D0E-BEDD-4E5F80BB4080}"/>
          </ac:cxnSpMkLst>
        </pc:cxnChg>
      </pc:sldChg>
      <pc:sldChg chg="addSp delSp modSp add mod ord">
        <pc:chgData name="Rohith Babu Ginjupalli" userId="210d3bd145f9242d" providerId="LiveId" clId="{1CCD8B81-7CA5-489C-84D7-F27F7AAFE0DC}" dt="2021-09-28T05:23:13.864" v="882" actId="14100"/>
        <pc:sldMkLst>
          <pc:docMk/>
          <pc:sldMk cId="463878374" sldId="264"/>
        </pc:sldMkLst>
        <pc:spChg chg="mod">
          <ac:chgData name="Rohith Babu Ginjupalli" userId="210d3bd145f9242d" providerId="LiveId" clId="{1CCD8B81-7CA5-489C-84D7-F27F7AAFE0DC}" dt="2021-09-28T05:01:01.955" v="204"/>
          <ac:spMkLst>
            <pc:docMk/>
            <pc:sldMk cId="463878374" sldId="264"/>
            <ac:spMk id="2" creationId="{9FB28281-3783-403A-B1AB-0182A003DFE3}"/>
          </ac:spMkLst>
        </pc:spChg>
        <pc:spChg chg="add mod">
          <ac:chgData name="Rohith Babu Ginjupalli" userId="210d3bd145f9242d" providerId="LiveId" clId="{1CCD8B81-7CA5-489C-84D7-F27F7AAFE0DC}" dt="2021-09-28T05:01:46.185" v="210" actId="207"/>
          <ac:spMkLst>
            <pc:docMk/>
            <pc:sldMk cId="463878374" sldId="264"/>
            <ac:spMk id="3" creationId="{FA2A3D8A-E05B-4F88-A7D4-1C63418D9548}"/>
          </ac:spMkLst>
        </pc:spChg>
        <pc:spChg chg="add mod">
          <ac:chgData name="Rohith Babu Ginjupalli" userId="210d3bd145f9242d" providerId="LiveId" clId="{1CCD8B81-7CA5-489C-84D7-F27F7AAFE0DC}" dt="2021-09-28T05:01:52.200" v="213" actId="207"/>
          <ac:spMkLst>
            <pc:docMk/>
            <pc:sldMk cId="463878374" sldId="264"/>
            <ac:spMk id="6" creationId="{7B1AE885-31DF-45FD-BBA2-171F6D2EE110}"/>
          </ac:spMkLst>
        </pc:spChg>
        <pc:spChg chg="mod">
          <ac:chgData name="Rohith Babu Ginjupalli" userId="210d3bd145f9242d" providerId="LiveId" clId="{1CCD8B81-7CA5-489C-84D7-F27F7AAFE0DC}" dt="2021-09-28T04:59:53.775" v="186" actId="20577"/>
          <ac:spMkLst>
            <pc:docMk/>
            <pc:sldMk cId="463878374" sldId="264"/>
            <ac:spMk id="7" creationId="{87773D5E-696A-42AF-A6DE-D2A581E62CCF}"/>
          </ac:spMkLst>
        </pc:spChg>
        <pc:spChg chg="add mod">
          <ac:chgData name="Rohith Babu Ginjupalli" userId="210d3bd145f9242d" providerId="LiveId" clId="{1CCD8B81-7CA5-489C-84D7-F27F7AAFE0DC}" dt="2021-09-28T05:01:55.310" v="214" actId="207"/>
          <ac:spMkLst>
            <pc:docMk/>
            <pc:sldMk cId="463878374" sldId="264"/>
            <ac:spMk id="10" creationId="{491EF403-F180-44A4-8306-C621D2B4DB75}"/>
          </ac:spMkLst>
        </pc:spChg>
        <pc:spChg chg="del mod">
          <ac:chgData name="Rohith Babu Ginjupalli" userId="210d3bd145f9242d" providerId="LiveId" clId="{1CCD8B81-7CA5-489C-84D7-F27F7AAFE0DC}" dt="2021-09-28T04:54:50.173" v="7" actId="478"/>
          <ac:spMkLst>
            <pc:docMk/>
            <pc:sldMk cId="463878374" sldId="264"/>
            <ac:spMk id="11" creationId="{3E49606C-D3E5-436D-9A2C-F58415458970}"/>
          </ac:spMkLst>
        </pc:spChg>
        <pc:spChg chg="add mod">
          <ac:chgData name="Rohith Babu Ginjupalli" userId="210d3bd145f9242d" providerId="LiveId" clId="{1CCD8B81-7CA5-489C-84D7-F27F7AAFE0DC}" dt="2021-09-28T05:02:52.274" v="220" actId="208"/>
          <ac:spMkLst>
            <pc:docMk/>
            <pc:sldMk cId="463878374" sldId="264"/>
            <ac:spMk id="12" creationId="{47421B29-EFA7-47DE-9A36-E5674642B465}"/>
          </ac:spMkLst>
        </pc:spChg>
        <pc:spChg chg="add">
          <ac:chgData name="Rohith Babu Ginjupalli" userId="210d3bd145f9242d" providerId="LiveId" clId="{1CCD8B81-7CA5-489C-84D7-F27F7AAFE0DC}" dt="2021-09-28T04:55:17.024" v="28"/>
          <ac:spMkLst>
            <pc:docMk/>
            <pc:sldMk cId="463878374" sldId="264"/>
            <ac:spMk id="13" creationId="{94C08CE2-CD10-4F39-92EA-5ECA5BFFBF74}"/>
          </ac:spMkLst>
        </pc:spChg>
        <pc:picChg chg="mod">
          <ac:chgData name="Rohith Babu Ginjupalli" userId="210d3bd145f9242d" providerId="LiveId" clId="{1CCD8B81-7CA5-489C-84D7-F27F7AAFE0DC}" dt="2021-09-28T05:01:40.258" v="209" actId="1076"/>
          <ac:picMkLst>
            <pc:docMk/>
            <pc:sldMk cId="463878374" sldId="264"/>
            <ac:picMk id="4" creationId="{D056C290-4675-46EE-BFC4-51CF20B65C23}"/>
          </ac:picMkLst>
        </pc:picChg>
        <pc:picChg chg="del">
          <ac:chgData name="Rohith Babu Ginjupalli" userId="210d3bd145f9242d" providerId="LiveId" clId="{1CCD8B81-7CA5-489C-84D7-F27F7AAFE0DC}" dt="2021-09-28T04:54:39.820" v="4" actId="478"/>
          <ac:picMkLst>
            <pc:docMk/>
            <pc:sldMk cId="463878374" sldId="264"/>
            <ac:picMk id="5" creationId="{AE94DB82-4C5C-4C3D-833B-03AAF76D8562}"/>
          </ac:picMkLst>
        </pc:picChg>
        <pc:picChg chg="del">
          <ac:chgData name="Rohith Babu Ginjupalli" userId="210d3bd145f9242d" providerId="LiveId" clId="{1CCD8B81-7CA5-489C-84D7-F27F7AAFE0DC}" dt="2021-09-28T04:54:41.510" v="5" actId="478"/>
          <ac:picMkLst>
            <pc:docMk/>
            <pc:sldMk cId="463878374" sldId="264"/>
            <ac:picMk id="9" creationId="{72D61A01-7E2F-41D8-8512-5C19B72009A3}"/>
          </ac:picMkLst>
        </pc:picChg>
        <pc:picChg chg="del">
          <ac:chgData name="Rohith Babu Ginjupalli" userId="210d3bd145f9242d" providerId="LiveId" clId="{1CCD8B81-7CA5-489C-84D7-F27F7AAFE0DC}" dt="2021-09-28T04:54:37.913" v="3" actId="478"/>
          <ac:picMkLst>
            <pc:docMk/>
            <pc:sldMk cId="463878374" sldId="264"/>
            <ac:picMk id="15" creationId="{653F9FC0-48B1-4806-9C82-D4D6C50FFCF6}"/>
          </ac:picMkLst>
        </pc:picChg>
        <pc:picChg chg="add mod">
          <ac:chgData name="Rohith Babu Ginjupalli" userId="210d3bd145f9242d" providerId="LiveId" clId="{1CCD8B81-7CA5-489C-84D7-F27F7AAFE0DC}" dt="2021-09-28T05:23:13.864" v="882" actId="14100"/>
          <ac:picMkLst>
            <pc:docMk/>
            <pc:sldMk cId="463878374" sldId="264"/>
            <ac:picMk id="21" creationId="{FD35942A-B542-496B-934F-52861C042E05}"/>
          </ac:picMkLst>
        </pc:picChg>
        <pc:cxnChg chg="add mod">
          <ac:chgData name="Rohith Babu Ginjupalli" userId="210d3bd145f9242d" providerId="LiveId" clId="{1CCD8B81-7CA5-489C-84D7-F27F7AAFE0DC}" dt="2021-09-28T05:01:50.680" v="212" actId="1076"/>
          <ac:cxnSpMkLst>
            <pc:docMk/>
            <pc:sldMk cId="463878374" sldId="264"/>
            <ac:cxnSpMk id="16" creationId="{C1E81E69-CF48-4811-8389-4FC66A6CBE76}"/>
          </ac:cxnSpMkLst>
        </pc:cxnChg>
        <pc:cxnChg chg="add mod">
          <ac:chgData name="Rohith Babu Ginjupalli" userId="210d3bd145f9242d" providerId="LiveId" clId="{1CCD8B81-7CA5-489C-84D7-F27F7AAFE0DC}" dt="2021-09-28T04:56:14.871" v="39" actId="14100"/>
          <ac:cxnSpMkLst>
            <pc:docMk/>
            <pc:sldMk cId="463878374" sldId="264"/>
            <ac:cxnSpMk id="17" creationId="{E982C60B-5B40-489A-BCB1-8AC94813147F}"/>
          </ac:cxnSpMkLst>
        </pc:cxnChg>
      </pc:sldChg>
      <pc:sldChg chg="addSp delSp modSp add mod ord modAnim">
        <pc:chgData name="Rohith Babu Ginjupalli" userId="210d3bd145f9242d" providerId="LiveId" clId="{1CCD8B81-7CA5-489C-84D7-F27F7AAFE0DC}" dt="2021-09-28T06:04:48.511" v="910" actId="1076"/>
        <pc:sldMkLst>
          <pc:docMk/>
          <pc:sldMk cId="3895159585" sldId="265"/>
        </pc:sldMkLst>
        <pc:spChg chg="mod">
          <ac:chgData name="Rohith Babu Ginjupalli" userId="210d3bd145f9242d" providerId="LiveId" clId="{1CCD8B81-7CA5-489C-84D7-F27F7AAFE0DC}" dt="2021-09-28T06:04:48.511" v="910" actId="1076"/>
          <ac:spMkLst>
            <pc:docMk/>
            <pc:sldMk cId="3895159585" sldId="265"/>
            <ac:spMk id="2" creationId="{9FB28281-3783-403A-B1AB-0182A003DFE3}"/>
          </ac:spMkLst>
        </pc:spChg>
        <pc:spChg chg="del mod">
          <ac:chgData name="Rohith Babu Ginjupalli" userId="210d3bd145f9242d" providerId="LiveId" clId="{1CCD8B81-7CA5-489C-84D7-F27F7AAFE0DC}" dt="2021-09-28T05:03:05.396" v="222" actId="478"/>
          <ac:spMkLst>
            <pc:docMk/>
            <pc:sldMk cId="3895159585" sldId="265"/>
            <ac:spMk id="3" creationId="{FA2A3D8A-E05B-4F88-A7D4-1C63418D9548}"/>
          </ac:spMkLst>
        </pc:spChg>
        <pc:spChg chg="del">
          <ac:chgData name="Rohith Babu Ginjupalli" userId="210d3bd145f9242d" providerId="LiveId" clId="{1CCD8B81-7CA5-489C-84D7-F27F7AAFE0DC}" dt="2021-09-28T05:03:05.396" v="222" actId="478"/>
          <ac:spMkLst>
            <pc:docMk/>
            <pc:sldMk cId="3895159585" sldId="265"/>
            <ac:spMk id="6" creationId="{7B1AE885-31DF-45FD-BBA2-171F6D2EE110}"/>
          </ac:spMkLst>
        </pc:spChg>
        <pc:spChg chg="mod">
          <ac:chgData name="Rohith Babu Ginjupalli" userId="210d3bd145f9242d" providerId="LiveId" clId="{1CCD8B81-7CA5-489C-84D7-F27F7AAFE0DC}" dt="2021-09-28T05:13:11.250" v="638" actId="33524"/>
          <ac:spMkLst>
            <pc:docMk/>
            <pc:sldMk cId="3895159585" sldId="265"/>
            <ac:spMk id="7" creationId="{87773D5E-696A-42AF-A6DE-D2A581E62CCF}"/>
          </ac:spMkLst>
        </pc:spChg>
        <pc:spChg chg="del">
          <ac:chgData name="Rohith Babu Ginjupalli" userId="210d3bd145f9242d" providerId="LiveId" clId="{1CCD8B81-7CA5-489C-84D7-F27F7AAFE0DC}" dt="2021-09-28T05:03:05.396" v="222" actId="478"/>
          <ac:spMkLst>
            <pc:docMk/>
            <pc:sldMk cId="3895159585" sldId="265"/>
            <ac:spMk id="10" creationId="{491EF403-F180-44A4-8306-C621D2B4DB75}"/>
          </ac:spMkLst>
        </pc:spChg>
        <pc:spChg chg="del">
          <ac:chgData name="Rohith Babu Ginjupalli" userId="210d3bd145f9242d" providerId="LiveId" clId="{1CCD8B81-7CA5-489C-84D7-F27F7AAFE0DC}" dt="2021-09-28T05:03:05.396" v="222" actId="478"/>
          <ac:spMkLst>
            <pc:docMk/>
            <pc:sldMk cId="3895159585" sldId="265"/>
            <ac:spMk id="12" creationId="{47421B29-EFA7-47DE-9A36-E5674642B465}"/>
          </ac:spMkLst>
        </pc:spChg>
        <pc:spChg chg="mod">
          <ac:chgData name="Rohith Babu Ginjupalli" userId="210d3bd145f9242d" providerId="LiveId" clId="{1CCD8B81-7CA5-489C-84D7-F27F7AAFE0DC}" dt="2021-09-28T06:04:46.917" v="909" actId="1076"/>
          <ac:spMkLst>
            <pc:docMk/>
            <pc:sldMk cId="3895159585" sldId="265"/>
            <ac:spMk id="13" creationId="{94C08CE2-CD10-4F39-92EA-5ECA5BFFBF74}"/>
          </ac:spMkLst>
        </pc:spChg>
        <pc:spChg chg="add mod">
          <ac:chgData name="Rohith Babu Ginjupalli" userId="210d3bd145f9242d" providerId="LiveId" clId="{1CCD8B81-7CA5-489C-84D7-F27F7AAFE0DC}" dt="2021-09-28T06:04:43.443" v="908" actId="1076"/>
          <ac:spMkLst>
            <pc:docMk/>
            <pc:sldMk cId="3895159585" sldId="265"/>
            <ac:spMk id="18" creationId="{B023B94B-0B1A-4025-B8D7-C6C852247D63}"/>
          </ac:spMkLst>
        </pc:spChg>
        <pc:picChg chg="add mod">
          <ac:chgData name="Rohith Babu Ginjupalli" userId="210d3bd145f9242d" providerId="LiveId" clId="{1CCD8B81-7CA5-489C-84D7-F27F7AAFE0DC}" dt="2021-09-28T05:21:01.476" v="872" actId="14100"/>
          <ac:picMkLst>
            <pc:docMk/>
            <pc:sldMk cId="3895159585" sldId="265"/>
            <ac:picMk id="11" creationId="{F8920F77-EBE8-430D-89DE-644AF781FB25}"/>
          </ac:picMkLst>
        </pc:picChg>
        <pc:cxnChg chg="del mod">
          <ac:chgData name="Rohith Babu Ginjupalli" userId="210d3bd145f9242d" providerId="LiveId" clId="{1CCD8B81-7CA5-489C-84D7-F27F7AAFE0DC}" dt="2021-09-28T05:03:10.659" v="224" actId="478"/>
          <ac:cxnSpMkLst>
            <pc:docMk/>
            <pc:sldMk cId="3895159585" sldId="265"/>
            <ac:cxnSpMk id="16" creationId="{C1E81E69-CF48-4811-8389-4FC66A6CBE76}"/>
          </ac:cxnSpMkLst>
        </pc:cxnChg>
        <pc:cxnChg chg="del">
          <ac:chgData name="Rohith Babu Ginjupalli" userId="210d3bd145f9242d" providerId="LiveId" clId="{1CCD8B81-7CA5-489C-84D7-F27F7AAFE0DC}" dt="2021-09-28T05:03:07.930" v="223" actId="478"/>
          <ac:cxnSpMkLst>
            <pc:docMk/>
            <pc:sldMk cId="3895159585" sldId="265"/>
            <ac:cxnSpMk id="17" creationId="{E982C60B-5B40-489A-BCB1-8AC94813147F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18FA9B-3E06-41AF-BDF7-6710797097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9B942-99CF-4AC4-9F77-E625D2C71C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7E2813-601B-4697-B14D-165027600992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AD4C1D-64AA-4DA1-8A75-FCF5ECA450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86DA9-2A38-4F39-B33B-4F7B5E44448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5EF03-110B-4710-A708-FEF192761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214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3F8F91-4F38-4A01-947F-C76C21BA8A7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CCA95-4F40-4CDD-BF1E-B8C9EB86EE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95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80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18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605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590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191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437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59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225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8CCA95-4F40-4CDD-BF1E-B8C9EB86EE7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67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2577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34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3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72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543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413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627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06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0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082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18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29" r:id="rId6"/>
    <p:sldLayoutId id="2147483725" r:id="rId7"/>
    <p:sldLayoutId id="2147483726" r:id="rId8"/>
    <p:sldLayoutId id="2147483727" r:id="rId9"/>
    <p:sldLayoutId id="2147483728" r:id="rId10"/>
    <p:sldLayoutId id="21474837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jp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Images : cloud, fog, texture, background, design, net ...">
            <a:extLst>
              <a:ext uri="{FF2B5EF4-FFF2-40B4-BE49-F238E27FC236}">
                <a16:creationId xmlns:a16="http://schemas.microsoft.com/office/drawing/2014/main" id="{D056C290-4675-46EE-BFC4-51CF20B65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8" r="6743"/>
          <a:stretch/>
        </p:blipFill>
        <p:spPr>
          <a:xfrm>
            <a:off x="0" y="10"/>
            <a:ext cx="753160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4226" y="1122363"/>
            <a:ext cx="4397734" cy="1025716"/>
          </a:xfrm>
        </p:spPr>
        <p:txBody>
          <a:bodyPr anchor="b">
            <a:normAutofit/>
          </a:bodyPr>
          <a:lstStyle/>
          <a:p>
            <a:r>
              <a:rPr lang="en-US" sz="4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BLOOD</a:t>
            </a:r>
            <a:r>
              <a:rPr lang="en-US" sz="4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BUDDY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42EAC-8BF3-4BFD-9891-145BC4940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5208" y="4709921"/>
            <a:ext cx="2726751" cy="2003365"/>
          </a:xfrm>
        </p:spPr>
        <p:txBody>
          <a:bodyPr>
            <a:noAutofit/>
          </a:bodyPr>
          <a:lstStyle/>
          <a:p>
            <a:pPr algn="r"/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 Maneesh Reddy </a:t>
            </a:r>
            <a:r>
              <a:rPr lang="en-I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Kadire</a:t>
            </a:r>
            <a:endParaRPr lang="en-I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Venkata Suchitra Varanasi</a:t>
            </a:r>
          </a:p>
          <a:p>
            <a:pPr algn="r"/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 Priya </a:t>
            </a:r>
            <a:r>
              <a:rPr lang="en-I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Anchuri</a:t>
            </a:r>
            <a:endParaRPr lang="en-IN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Rohith Babu Ginjupalli</a:t>
            </a:r>
          </a:p>
          <a:p>
            <a:pPr algn="r"/>
            <a:r>
              <a:rPr lang="en-I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Yaswanth</a:t>
            </a:r>
            <a:r>
              <a:rPr lang="en-IN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Reddy </a:t>
            </a:r>
            <a:r>
              <a:rPr lang="en-IN" sz="16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Mallu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endParaRPr lang="en-US" sz="16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Logo&#10;&#10;Description automatically generated with low confidence">
            <a:extLst>
              <a:ext uri="{FF2B5EF4-FFF2-40B4-BE49-F238E27FC236}">
                <a16:creationId xmlns:a16="http://schemas.microsoft.com/office/drawing/2014/main" id="{72A86A0D-D1D7-441D-B7F5-D95A149097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072" y="1122363"/>
            <a:ext cx="4283521" cy="476160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D30EE8-B03B-4DBB-ACF0-1873E1176CF7}"/>
              </a:ext>
            </a:extLst>
          </p:cNvPr>
          <p:cNvCxnSpPr>
            <a:cxnSpLocks/>
          </p:cNvCxnSpPr>
          <p:nvPr/>
        </p:nvCxnSpPr>
        <p:spPr>
          <a:xfrm>
            <a:off x="7531608" y="2637183"/>
            <a:ext cx="0" cy="353501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4C83EAE-24E9-4763-B329-2F4526C7B9FB}"/>
              </a:ext>
            </a:extLst>
          </p:cNvPr>
          <p:cNvSpPr txBox="1"/>
          <p:nvPr/>
        </p:nvSpPr>
        <p:spPr>
          <a:xfrm>
            <a:off x="7502918" y="4131816"/>
            <a:ext cx="43403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Co-founders: 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72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Images : cloud, fog, texture, background, design, net ...">
            <a:extLst>
              <a:ext uri="{FF2B5EF4-FFF2-40B4-BE49-F238E27FC236}">
                <a16:creationId xmlns:a16="http://schemas.microsoft.com/office/drawing/2014/main" id="{D056C290-4675-46EE-BFC4-51CF20B65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8" r="6743"/>
          <a:stretch/>
        </p:blipFill>
        <p:spPr>
          <a:xfrm>
            <a:off x="0" y="10"/>
            <a:ext cx="753160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4226" y="1122363"/>
            <a:ext cx="4397734" cy="1025716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PAIN 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POINTS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D30EE8-B03B-4DBB-ACF0-1873E1176CF7}"/>
              </a:ext>
            </a:extLst>
          </p:cNvPr>
          <p:cNvCxnSpPr>
            <a:cxnSpLocks/>
          </p:cNvCxnSpPr>
          <p:nvPr/>
        </p:nvCxnSpPr>
        <p:spPr>
          <a:xfrm>
            <a:off x="7531608" y="2637183"/>
            <a:ext cx="0" cy="353501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ubtitle 6">
            <a:extLst>
              <a:ext uri="{FF2B5EF4-FFF2-40B4-BE49-F238E27FC236}">
                <a16:creationId xmlns:a16="http://schemas.microsoft.com/office/drawing/2014/main" id="{87773D5E-696A-42AF-A6DE-D2A581E62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992" y="2518881"/>
            <a:ext cx="7157234" cy="3319801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Delay in time for finding donors.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Ineffective communications.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Blood can be stored for 42 days at 6</a:t>
            </a:r>
            <a:r>
              <a:rPr lang="en-US" dirty="0">
                <a:latin typeface="Gill Sans Ultra Bold Condensed" panose="020B0A06020104020203" pitchFamily="34" charset="0"/>
              </a:rPr>
              <a:t>˚</a:t>
            </a:r>
            <a:r>
              <a:rPr lang="en-US" dirty="0"/>
              <a:t>C.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Complicated surgeries.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Social media assistance.</a:t>
            </a:r>
          </a:p>
        </p:txBody>
      </p:sp>
      <p:pic>
        <p:nvPicPr>
          <p:cNvPr id="10" name="Picture 9" descr="A picture containing clock&#10;&#10;Description automatically generated">
            <a:extLst>
              <a:ext uri="{FF2B5EF4-FFF2-40B4-BE49-F238E27FC236}">
                <a16:creationId xmlns:a16="http://schemas.microsoft.com/office/drawing/2014/main" id="{606C5D43-FA35-4F39-9A08-852AAA7BE0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218" y="4651343"/>
            <a:ext cx="1865242" cy="2043656"/>
          </a:xfrm>
          <a:prstGeom prst="rect">
            <a:avLst/>
          </a:prstGeom>
        </p:spPr>
      </p:pic>
      <p:pic>
        <p:nvPicPr>
          <p:cNvPr id="12" name="Picture 11" descr="A picture containing text, outdoor, painted&#10;&#10;Description automatically generated">
            <a:extLst>
              <a:ext uri="{FF2B5EF4-FFF2-40B4-BE49-F238E27FC236}">
                <a16:creationId xmlns:a16="http://schemas.microsoft.com/office/drawing/2014/main" id="{56033B49-6E8D-4527-8084-4B7E6C74CD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849" y="2486644"/>
            <a:ext cx="2120074" cy="1974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8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Images : cloud, fog, texture, background, design, net ...">
            <a:extLst>
              <a:ext uri="{FF2B5EF4-FFF2-40B4-BE49-F238E27FC236}">
                <a16:creationId xmlns:a16="http://schemas.microsoft.com/office/drawing/2014/main" id="{D056C290-4675-46EE-BFC4-51CF20B65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8" r="6743"/>
          <a:stretch/>
        </p:blipFill>
        <p:spPr>
          <a:xfrm>
            <a:off x="0" y="10"/>
            <a:ext cx="753160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4225" y="1092470"/>
            <a:ext cx="4611753" cy="889258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 &amp; DC 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CONCEPTS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D30EE8-B03B-4DBB-ACF0-1873E1176CF7}"/>
              </a:ext>
            </a:extLst>
          </p:cNvPr>
          <p:cNvCxnSpPr>
            <a:cxnSpLocks/>
          </p:cNvCxnSpPr>
          <p:nvPr/>
        </p:nvCxnSpPr>
        <p:spPr>
          <a:xfrm>
            <a:off x="7531608" y="2637183"/>
            <a:ext cx="0" cy="353501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ubtitle 6">
            <a:extLst>
              <a:ext uri="{FF2B5EF4-FFF2-40B4-BE49-F238E27FC236}">
                <a16:creationId xmlns:a16="http://schemas.microsoft.com/office/drawing/2014/main" id="{87773D5E-696A-42AF-A6DE-D2A581E62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992" y="2518881"/>
            <a:ext cx="7157234" cy="3319801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Alerts &amp; Notifications.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Security, Concurrency.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Heterogeneity,  Scalability.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BE6C408-A91D-4266-9756-4323A16B29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840" y="2179652"/>
            <a:ext cx="3691145" cy="2394436"/>
          </a:xfrm>
          <a:prstGeom prst="rect">
            <a:avLst/>
          </a:prstGeom>
        </p:spPr>
      </p:pic>
      <p:pic>
        <p:nvPicPr>
          <p:cNvPr id="9" name="Picture 8" descr="Shape&#10;&#10;Description automatically generated">
            <a:extLst>
              <a:ext uri="{FF2B5EF4-FFF2-40B4-BE49-F238E27FC236}">
                <a16:creationId xmlns:a16="http://schemas.microsoft.com/office/drawing/2014/main" id="{D7D6A934-6471-4CE6-ACB5-F89AC743C9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218" y="4600593"/>
            <a:ext cx="1874091" cy="225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80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Images : cloud, fog, texture, background, design, net ...">
            <a:extLst>
              <a:ext uri="{FF2B5EF4-FFF2-40B4-BE49-F238E27FC236}">
                <a16:creationId xmlns:a16="http://schemas.microsoft.com/office/drawing/2014/main" id="{D056C290-4675-46EE-BFC4-51CF20B65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8" r="6743"/>
          <a:stretch/>
        </p:blipFill>
        <p:spPr>
          <a:xfrm>
            <a:off x="0" y="10"/>
            <a:ext cx="753160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4226" y="799157"/>
            <a:ext cx="4397734" cy="1156067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PAIN POINTS  </a:t>
            </a:r>
            <a:r>
              <a:rPr lang="en-US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D30EE8-B03B-4DBB-ACF0-1873E1176CF7}"/>
              </a:ext>
            </a:extLst>
          </p:cNvPr>
          <p:cNvCxnSpPr>
            <a:cxnSpLocks/>
          </p:cNvCxnSpPr>
          <p:nvPr/>
        </p:nvCxnSpPr>
        <p:spPr>
          <a:xfrm>
            <a:off x="7531608" y="2637183"/>
            <a:ext cx="0" cy="353501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ubtitle 6">
            <a:extLst>
              <a:ext uri="{FF2B5EF4-FFF2-40B4-BE49-F238E27FC236}">
                <a16:creationId xmlns:a16="http://schemas.microsoft.com/office/drawing/2014/main" id="{87773D5E-696A-42AF-A6DE-D2A581E62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992" y="2518881"/>
            <a:ext cx="7170486" cy="4067449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Creating platform for donors and receivers/patients.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Blood will be on accurate time.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 In emergency, guiding blood banks and trusts for help.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10" name="Picture 9" descr="A picture containing text, clock, gauge&#10;&#10;Description automatically generated">
            <a:extLst>
              <a:ext uri="{FF2B5EF4-FFF2-40B4-BE49-F238E27FC236}">
                <a16:creationId xmlns:a16="http://schemas.microsoft.com/office/drawing/2014/main" id="{FEF485FD-8B1E-4D27-A734-378427C294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3692" y="2254128"/>
            <a:ext cx="3293145" cy="214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79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Images : cloud, fog, texture, background, design, net ...">
            <a:extLst>
              <a:ext uri="{FF2B5EF4-FFF2-40B4-BE49-F238E27FC236}">
                <a16:creationId xmlns:a16="http://schemas.microsoft.com/office/drawing/2014/main" id="{D056C290-4675-46EE-BFC4-51CF20B65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8" r="6743"/>
          <a:stretch/>
        </p:blipFill>
        <p:spPr>
          <a:xfrm>
            <a:off x="0" y="10"/>
            <a:ext cx="753160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7276" y="795316"/>
            <a:ext cx="4397732" cy="1156067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CURRENT APPS &amp; 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LIMITATIONS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D30EE8-B03B-4DBB-ACF0-1873E1176CF7}"/>
              </a:ext>
            </a:extLst>
          </p:cNvPr>
          <p:cNvCxnSpPr>
            <a:cxnSpLocks/>
          </p:cNvCxnSpPr>
          <p:nvPr/>
        </p:nvCxnSpPr>
        <p:spPr>
          <a:xfrm>
            <a:off x="7531608" y="2637183"/>
            <a:ext cx="0" cy="353501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ubtitle 6">
            <a:extLst>
              <a:ext uri="{FF2B5EF4-FFF2-40B4-BE49-F238E27FC236}">
                <a16:creationId xmlns:a16="http://schemas.microsoft.com/office/drawing/2014/main" id="{87773D5E-696A-42AF-A6DE-D2A581E62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992" y="2140301"/>
            <a:ext cx="7170486" cy="4446030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u="sng" dirty="0"/>
              <a:t>Current Applications: </a:t>
            </a:r>
            <a:r>
              <a:rPr lang="en-US" dirty="0"/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American Red Cross (Blood Donor), Canadian Blood Services (Give Blood), Australian Red Cross Blood Life, Friends2Support, </a:t>
            </a:r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VMEDO</a:t>
            </a:r>
            <a:r>
              <a:rPr lang="en-US" dirty="0"/>
              <a:t>.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u="sng" dirty="0"/>
              <a:t>Limitations: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Applications are only used for donors when they are willing to donate blood.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The receiver need to contact them, for blood which is the biggest limitation for Friends2support, VMEDO.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If in case, No donor near by receiver locations they did not provide any solutions for the problem.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84333433-DB99-4BCC-96FD-F41ADB3D7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604" y="2621966"/>
            <a:ext cx="2537711" cy="10582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9D9813-5F2E-4ACA-972F-B1BFA18150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1172" y="3674799"/>
            <a:ext cx="1226594" cy="829085"/>
          </a:xfrm>
          <a:prstGeom prst="rect">
            <a:avLst/>
          </a:prstGeom>
        </p:spPr>
      </p:pic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05392A4E-34A8-4D91-8BA3-3C7900229F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1727" y="2772270"/>
            <a:ext cx="1485644" cy="9588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BDB3591-B67C-450D-9070-B773E65F36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5491" y="3871681"/>
            <a:ext cx="1131473" cy="67456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3925C23-BE2D-4253-B04F-5CFE87D9D40E}"/>
              </a:ext>
            </a:extLst>
          </p:cNvPr>
          <p:cNvSpPr txBox="1"/>
          <p:nvPr/>
        </p:nvSpPr>
        <p:spPr>
          <a:xfrm>
            <a:off x="11155731" y="4024296"/>
            <a:ext cx="674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CBS</a:t>
            </a:r>
          </a:p>
        </p:txBody>
      </p:sp>
      <p:pic>
        <p:nvPicPr>
          <p:cNvPr id="2052" name="Picture 4" descr="VMEDO - Crazy About Startups">
            <a:extLst>
              <a:ext uri="{FF2B5EF4-FFF2-40B4-BE49-F238E27FC236}">
                <a16:creationId xmlns:a16="http://schemas.microsoft.com/office/drawing/2014/main" id="{7EEFC5A6-1A51-426F-83CD-0D2CBE653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1172" y="4957428"/>
            <a:ext cx="2174104" cy="69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305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Images : cloud, fog, texture, background, design, net ...">
            <a:extLst>
              <a:ext uri="{FF2B5EF4-FFF2-40B4-BE49-F238E27FC236}">
                <a16:creationId xmlns:a16="http://schemas.microsoft.com/office/drawing/2014/main" id="{D056C290-4675-46EE-BFC4-51CF20B65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8" r="6743"/>
          <a:stretch/>
        </p:blipFill>
        <p:spPr>
          <a:xfrm>
            <a:off x="0" y="10"/>
            <a:ext cx="753160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4226" y="799157"/>
            <a:ext cx="4397734" cy="1133939"/>
          </a:xfrm>
        </p:spPr>
        <p:txBody>
          <a:bodyPr anchor="b">
            <a:no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TARGET MARKET &amp;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VALUE PROPOSITIONS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D30EE8-B03B-4DBB-ACF0-1873E1176CF7}"/>
              </a:ext>
            </a:extLst>
          </p:cNvPr>
          <p:cNvCxnSpPr>
            <a:cxnSpLocks/>
          </p:cNvCxnSpPr>
          <p:nvPr/>
        </p:nvCxnSpPr>
        <p:spPr>
          <a:xfrm>
            <a:off x="7531608" y="2637183"/>
            <a:ext cx="0" cy="394914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ubtitle 6">
            <a:extLst>
              <a:ext uri="{FF2B5EF4-FFF2-40B4-BE49-F238E27FC236}">
                <a16:creationId xmlns:a16="http://schemas.microsoft.com/office/drawing/2014/main" id="{87773D5E-696A-42AF-A6DE-D2A581E62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992" y="2518881"/>
            <a:ext cx="7170486" cy="4067449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u="sng" dirty="0"/>
              <a:t>Target Market: 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US" sz="1800" dirty="0">
                <a:cs typeface="Times New Roman" panose="02020603050405020304" pitchFamily="18" charset="0"/>
              </a:rPr>
              <a:t>Our app does not have any restriction on receivers or patients irrespective of  age, location, income, lifestyle, gender and race.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US" sz="1800" dirty="0">
                <a:cs typeface="Times New Roman" panose="02020603050405020304" pitchFamily="18" charset="0"/>
              </a:rPr>
              <a:t>But for donors we are targeted only greater than age 17, because legal age to donate blood is 17.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u="sng" dirty="0"/>
              <a:t>Value Propositions: </a:t>
            </a:r>
            <a:endParaRPr lang="en-US" dirty="0"/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US" sz="1800" dirty="0"/>
              <a:t>We promise that no life will be loss due to lack of blood. And we are maintaining </a:t>
            </a:r>
            <a:r>
              <a:rPr lang="en-US" sz="1800" b="1" dirty="0"/>
              <a:t>punctuality</a:t>
            </a:r>
            <a:r>
              <a:rPr lang="en-US" sz="1800" dirty="0"/>
              <a:t> as our key motto.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-US" sz="1800" dirty="0"/>
              <a:t>We promise that we will contact the blood banks and trust near by, If no donor is near by the receiver location.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dirty="0"/>
              <a:t>We promise 2 free doctor consultations for donor if donor reaches to highest rank.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E94DB82-4C5C-4C3D-833B-03AAF76D85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9272" y="2637183"/>
            <a:ext cx="4192687" cy="1737718"/>
          </a:xfrm>
          <a:prstGeom prst="rect">
            <a:avLst/>
          </a:prstGeom>
        </p:spPr>
      </p:pic>
      <p:pic>
        <p:nvPicPr>
          <p:cNvPr id="9" name="Picture 8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72D61A01-7E2F-41D8-8512-5C19B72009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892" y="4737227"/>
            <a:ext cx="1165052" cy="15119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49606C-D3E5-436D-9A2C-F58415458970}"/>
              </a:ext>
            </a:extLst>
          </p:cNvPr>
          <p:cNvSpPr txBox="1"/>
          <p:nvPr/>
        </p:nvSpPr>
        <p:spPr>
          <a:xfrm>
            <a:off x="7633250" y="6216998"/>
            <a:ext cx="12179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Only for Donors</a:t>
            </a:r>
          </a:p>
        </p:txBody>
      </p:sp>
    </p:spTree>
    <p:extLst>
      <p:ext uri="{BB962C8B-B14F-4D97-AF65-F5344CB8AC3E}">
        <p14:creationId xmlns:p14="http://schemas.microsoft.com/office/powerpoint/2010/main" val="4276936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Images : cloud, fog, texture, background, design, net ...">
            <a:extLst>
              <a:ext uri="{FF2B5EF4-FFF2-40B4-BE49-F238E27FC236}">
                <a16:creationId xmlns:a16="http://schemas.microsoft.com/office/drawing/2014/main" id="{D056C290-4675-46EE-BFC4-51CF20B65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8" r="6743"/>
          <a:stretch/>
        </p:blipFill>
        <p:spPr>
          <a:xfrm>
            <a:off x="0" y="10"/>
            <a:ext cx="753160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7274" y="771987"/>
            <a:ext cx="4397734" cy="1133939"/>
          </a:xfrm>
        </p:spPr>
        <p:txBody>
          <a:bodyPr anchor="b">
            <a:no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 CYCLE &amp;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Making Money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D30EE8-B03B-4DBB-ACF0-1873E1176CF7}"/>
              </a:ext>
            </a:extLst>
          </p:cNvPr>
          <p:cNvCxnSpPr>
            <a:cxnSpLocks/>
          </p:cNvCxnSpPr>
          <p:nvPr/>
        </p:nvCxnSpPr>
        <p:spPr>
          <a:xfrm>
            <a:off x="7531608" y="2637183"/>
            <a:ext cx="0" cy="394914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F252448-5DB2-4383-B5A8-80348D156E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0921" y="1767890"/>
            <a:ext cx="1571625" cy="657225"/>
          </a:xfrm>
          <a:prstGeom prst="roundRect">
            <a:avLst>
              <a:gd name="adj" fmla="val 16667"/>
            </a:avLst>
          </a:prstGeom>
          <a:blipFill dpi="0" rotWithShape="1">
            <a:blip r:embed="rId4"/>
            <a:srcRect/>
            <a:tile tx="0" ty="0" sx="100000" sy="100000" flip="none" algn="tl"/>
          </a:blip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Operations &amp; Maintenance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Rectangle: Rounded Corners 3">
            <a:extLst>
              <a:ext uri="{FF2B5EF4-FFF2-40B4-BE49-F238E27FC236}">
                <a16:creationId xmlns:a16="http://schemas.microsoft.com/office/drawing/2014/main" id="{BEB38B78-7AEC-4583-875D-4ABA67C79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600" y="2927380"/>
            <a:ext cx="1571625" cy="657225"/>
          </a:xfrm>
          <a:prstGeom prst="roundRect">
            <a:avLst>
              <a:gd name="adj" fmla="val 16667"/>
            </a:avLst>
          </a:prstGeom>
          <a:blipFill dpi="0" rotWithShape="1">
            <a:blip r:embed="rId4"/>
            <a:srcRect/>
            <a:tile tx="0" ty="0" sx="100000" sy="100000" flip="none" algn="tl"/>
          </a:blip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Deployment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Rectangle: Rounded Corners 4">
            <a:extLst>
              <a:ext uri="{FF2B5EF4-FFF2-40B4-BE49-F238E27FC236}">
                <a16:creationId xmlns:a16="http://schemas.microsoft.com/office/drawing/2014/main" id="{0B533C56-9CEE-4842-9D17-32F2DB6C43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4866" y="4313979"/>
            <a:ext cx="1571625" cy="657225"/>
          </a:xfrm>
          <a:prstGeom prst="roundRect">
            <a:avLst>
              <a:gd name="adj" fmla="val 16667"/>
            </a:avLst>
          </a:prstGeom>
          <a:blipFill dpi="0" rotWithShape="1">
            <a:blip r:embed="rId4"/>
            <a:srcRect/>
            <a:tile tx="0" ty="0" sx="100000" sy="100000" flip="none" algn="tl"/>
          </a:blip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Testing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3" name="Rectangle: Rounded Corners 5">
            <a:extLst>
              <a:ext uri="{FF2B5EF4-FFF2-40B4-BE49-F238E27FC236}">
                <a16:creationId xmlns:a16="http://schemas.microsoft.com/office/drawing/2014/main" id="{304C516E-0952-4F73-AD3E-7DB47F702B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9978" y="4313978"/>
            <a:ext cx="1571625" cy="657225"/>
          </a:xfrm>
          <a:prstGeom prst="roundRect">
            <a:avLst>
              <a:gd name="adj" fmla="val 16667"/>
            </a:avLst>
          </a:prstGeom>
          <a:blipFill dpi="0" rotWithShape="1">
            <a:blip r:embed="rId4"/>
            <a:srcRect/>
            <a:tile tx="0" ty="0" sx="100000" sy="100000" flip="none" algn="tl"/>
          </a:blip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Software Development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4" name="Rectangle: Rounded Corners 6">
            <a:extLst>
              <a:ext uri="{FF2B5EF4-FFF2-40B4-BE49-F238E27FC236}">
                <a16:creationId xmlns:a16="http://schemas.microsoft.com/office/drawing/2014/main" id="{194373BE-31B6-46EC-9EBE-FBD12C588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2757" y="2992437"/>
            <a:ext cx="1787525" cy="657225"/>
          </a:xfrm>
          <a:prstGeom prst="roundRect">
            <a:avLst>
              <a:gd name="adj" fmla="val 16667"/>
            </a:avLst>
          </a:prstGeom>
          <a:blipFill dpi="0" rotWithShape="1">
            <a:blip r:embed="rId4"/>
            <a:srcRect/>
            <a:tile tx="0" ty="0" sx="100000" sy="100000" flip="none" algn="tl"/>
          </a:blip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Design &amp; PROTOTYPING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5" name="Rectangle: Rounded Corners 7">
            <a:extLst>
              <a:ext uri="{FF2B5EF4-FFF2-40B4-BE49-F238E27FC236}">
                <a16:creationId xmlns:a16="http://schemas.microsoft.com/office/drawing/2014/main" id="{FC5A3C1A-8B92-4961-8FEB-AB746A9ECD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5822" y="1733550"/>
            <a:ext cx="1882775" cy="657225"/>
          </a:xfrm>
          <a:prstGeom prst="roundRect">
            <a:avLst>
              <a:gd name="adj" fmla="val 16667"/>
            </a:avLst>
          </a:prstGeom>
          <a:blipFill dpi="0" rotWithShape="1">
            <a:blip r:embed="rId4"/>
            <a:srcRect/>
            <a:tile tx="0" ty="0" sx="100000" sy="100000" flip="none" algn="tl"/>
          </a:blip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Requirments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6" name="Rectangle: Rounded Corners 9">
            <a:extLst>
              <a:ext uri="{FF2B5EF4-FFF2-40B4-BE49-F238E27FC236}">
                <a16:creationId xmlns:a16="http://schemas.microsoft.com/office/drawing/2014/main" id="{660A1940-2011-4997-9F0C-14091AD973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8958" y="872332"/>
            <a:ext cx="1647825" cy="531812"/>
          </a:xfrm>
          <a:prstGeom prst="roundRect">
            <a:avLst>
              <a:gd name="adj" fmla="val 16667"/>
            </a:avLst>
          </a:prstGeom>
          <a:blipFill dpi="0" rotWithShape="1">
            <a:blip r:embed="rId4"/>
            <a:srcRect/>
            <a:tile tx="0" ty="0" sx="100000" sy="100000" flip="none" algn="tl"/>
          </a:blip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Planning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15148115-6515-4CEE-AF15-85444389F8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740" y="2290704"/>
            <a:ext cx="4253266" cy="2087196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CA881FF9-9BA3-43B3-A6DB-83C14089C623}"/>
              </a:ext>
            </a:extLst>
          </p:cNvPr>
          <p:cNvSpPr txBox="1"/>
          <p:nvPr/>
        </p:nvSpPr>
        <p:spPr>
          <a:xfrm>
            <a:off x="223143" y="5396596"/>
            <a:ext cx="69884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Making money by advertising and promotions, in particular medical appliances and blood donations camps and trusts.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And sharing our insights and revealing our future project which is extension of Blood donor app i.e., Organ Donor.</a:t>
            </a:r>
          </a:p>
        </p:txBody>
      </p:sp>
      <p:pic>
        <p:nvPicPr>
          <p:cNvPr id="13" name="Picture 12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001825CF-FBF3-4EC1-906C-147A51F792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688" y="4642589"/>
            <a:ext cx="4234318" cy="2152343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E0C57CE-E20B-4FAB-9C2E-E16F8CB1C9BB}"/>
              </a:ext>
            </a:extLst>
          </p:cNvPr>
          <p:cNvCxnSpPr/>
          <p:nvPr/>
        </p:nvCxnSpPr>
        <p:spPr>
          <a:xfrm>
            <a:off x="4407364" y="1277592"/>
            <a:ext cx="660426" cy="468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3201C4F-E6B3-4DFB-AF5B-87E1E658537D}"/>
              </a:ext>
            </a:extLst>
          </p:cNvPr>
          <p:cNvCxnSpPr>
            <a:cxnSpLocks/>
          </p:cNvCxnSpPr>
          <p:nvPr/>
        </p:nvCxnSpPr>
        <p:spPr>
          <a:xfrm>
            <a:off x="5421512" y="2388290"/>
            <a:ext cx="321938" cy="6041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83F2EE2-BD04-4BC1-B35F-14F6E71AD1E2}"/>
              </a:ext>
            </a:extLst>
          </p:cNvPr>
          <p:cNvCxnSpPr>
            <a:cxnSpLocks/>
          </p:cNvCxnSpPr>
          <p:nvPr/>
        </p:nvCxnSpPr>
        <p:spPr>
          <a:xfrm flipH="1">
            <a:off x="5421512" y="3646663"/>
            <a:ext cx="314707" cy="667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8B21D84-53ED-4115-A53C-2949DD999CDD}"/>
              </a:ext>
            </a:extLst>
          </p:cNvPr>
          <p:cNvCxnSpPr>
            <a:cxnSpLocks/>
          </p:cNvCxnSpPr>
          <p:nvPr/>
        </p:nvCxnSpPr>
        <p:spPr>
          <a:xfrm flipH="1">
            <a:off x="3406491" y="4546920"/>
            <a:ext cx="1245607" cy="1916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A2A5CCE-A42F-472F-A38B-F2A9091AC485}"/>
              </a:ext>
            </a:extLst>
          </p:cNvPr>
          <p:cNvCxnSpPr>
            <a:cxnSpLocks/>
          </p:cNvCxnSpPr>
          <p:nvPr/>
        </p:nvCxnSpPr>
        <p:spPr>
          <a:xfrm flipH="1" flipV="1">
            <a:off x="1495713" y="3600857"/>
            <a:ext cx="771189" cy="730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7B301FA-0570-438E-90C7-211F5FE4AE24}"/>
              </a:ext>
            </a:extLst>
          </p:cNvPr>
          <p:cNvCxnSpPr>
            <a:cxnSpLocks/>
          </p:cNvCxnSpPr>
          <p:nvPr/>
        </p:nvCxnSpPr>
        <p:spPr>
          <a:xfrm flipV="1">
            <a:off x="1495713" y="2439632"/>
            <a:ext cx="305353" cy="487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2715844-2CB0-411E-A421-C580C8E6CFCB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1996675" y="1138238"/>
            <a:ext cx="782283" cy="6249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468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Images : cloud, fog, texture, background, design, net ...">
            <a:extLst>
              <a:ext uri="{FF2B5EF4-FFF2-40B4-BE49-F238E27FC236}">
                <a16:creationId xmlns:a16="http://schemas.microsoft.com/office/drawing/2014/main" id="{D056C290-4675-46EE-BFC4-51CF20B65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8" r="6743"/>
          <a:stretch/>
        </p:blipFill>
        <p:spPr>
          <a:xfrm>
            <a:off x="0" y="10"/>
            <a:ext cx="753160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7274" y="813046"/>
            <a:ext cx="4397734" cy="1133939"/>
          </a:xfrm>
        </p:spPr>
        <p:txBody>
          <a:bodyPr anchor="b">
            <a:no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TEAM MEMBER &amp;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CONTRIBUTIONS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D30EE8-B03B-4DBB-ACF0-1873E1176CF7}"/>
              </a:ext>
            </a:extLst>
          </p:cNvPr>
          <p:cNvCxnSpPr>
            <a:cxnSpLocks/>
          </p:cNvCxnSpPr>
          <p:nvPr/>
        </p:nvCxnSpPr>
        <p:spPr>
          <a:xfrm>
            <a:off x="7531608" y="2637183"/>
            <a:ext cx="0" cy="394914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ubtitle 6">
            <a:extLst>
              <a:ext uri="{FF2B5EF4-FFF2-40B4-BE49-F238E27FC236}">
                <a16:creationId xmlns:a16="http://schemas.microsoft.com/office/drawing/2014/main" id="{87773D5E-696A-42AF-A6DE-D2A581E62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992" y="2637184"/>
            <a:ext cx="7170486" cy="3949146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We named our team as DC Dynamites. We are 5 in team; we feel lucky to form a team.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Everyone in team have working experience which helps team to solve real time scenarios.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Our main motto is grow together, everyone in team will motivating each other and sharing information.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94C08CE2-CD10-4F39-92EA-5ECA5BFFB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650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23B94B-0B1A-4025-B8D7-C6C852247D63}"/>
              </a:ext>
            </a:extLst>
          </p:cNvPr>
          <p:cNvSpPr txBox="1"/>
          <p:nvPr/>
        </p:nvSpPr>
        <p:spPr>
          <a:xfrm>
            <a:off x="7531608" y="2377475"/>
            <a:ext cx="466039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Manish Reddy -- Architecture &amp; Backend using Java.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Rohith Babu -- Idea &amp; Architecture.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Suchitra – UI &amp; Presentation.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Sai Priya – Framework &amp; Testing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Yashwanth – Database &amp; Admin </a:t>
            </a:r>
          </a:p>
          <a:p>
            <a:endParaRPr lang="en-US" dirty="0"/>
          </a:p>
        </p:txBody>
      </p:sp>
      <p:pic>
        <p:nvPicPr>
          <p:cNvPr id="11" name="Picture 10" descr="Text&#10;&#10;Description automatically generated with medium confidence">
            <a:extLst>
              <a:ext uri="{FF2B5EF4-FFF2-40B4-BE49-F238E27FC236}">
                <a16:creationId xmlns:a16="http://schemas.microsoft.com/office/drawing/2014/main" id="{F8920F77-EBE8-430D-89DE-644AF781FB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325" y="4611756"/>
            <a:ext cx="1626437" cy="210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5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Free Images : cloud, fog, texture, background, design, net ...">
            <a:extLst>
              <a:ext uri="{FF2B5EF4-FFF2-40B4-BE49-F238E27FC236}">
                <a16:creationId xmlns:a16="http://schemas.microsoft.com/office/drawing/2014/main" id="{D056C290-4675-46EE-BFC4-51CF20B65C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58" r="6743"/>
          <a:stretch/>
        </p:blipFill>
        <p:spPr>
          <a:xfrm>
            <a:off x="0" y="10"/>
            <a:ext cx="753160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28281-3783-403A-B1AB-0182A003DF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4226" y="799157"/>
            <a:ext cx="4397734" cy="1133939"/>
          </a:xfrm>
        </p:spPr>
        <p:txBody>
          <a:bodyPr anchor="b">
            <a:no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DESIGN PLAN &amp;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DEVELOPMENT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4D30EE8-B03B-4DBB-ACF0-1873E1176CF7}"/>
              </a:ext>
            </a:extLst>
          </p:cNvPr>
          <p:cNvCxnSpPr>
            <a:cxnSpLocks/>
          </p:cNvCxnSpPr>
          <p:nvPr/>
        </p:nvCxnSpPr>
        <p:spPr>
          <a:xfrm>
            <a:off x="7531608" y="2637183"/>
            <a:ext cx="0" cy="394914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ubtitle 6">
            <a:extLst>
              <a:ext uri="{FF2B5EF4-FFF2-40B4-BE49-F238E27FC236}">
                <a16:creationId xmlns:a16="http://schemas.microsoft.com/office/drawing/2014/main" id="{87773D5E-696A-42AF-A6DE-D2A581E62C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992" y="4749800"/>
            <a:ext cx="7170486" cy="1836529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We are planning to use AGILE method of development.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dirty="0"/>
              <a:t>We are planning to use UNIT testing method  for application validations.</a:t>
            </a:r>
          </a:p>
        </p:txBody>
      </p:sp>
      <p:sp>
        <p:nvSpPr>
          <p:cNvPr id="3" name="Rectangle: Rounded Corners 19">
            <a:extLst>
              <a:ext uri="{FF2B5EF4-FFF2-40B4-BE49-F238E27FC236}">
                <a16:creationId xmlns:a16="http://schemas.microsoft.com/office/drawing/2014/main" id="{FA2A3D8A-E05B-4F88-A7D4-1C63418D95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7525" y="920750"/>
            <a:ext cx="1555750" cy="887413"/>
          </a:xfrm>
          <a:prstGeom prst="roundRect">
            <a:avLst>
              <a:gd name="adj" fmla="val 16667"/>
            </a:avLst>
          </a:prstGeo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UI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1E81E69-CF48-4811-8389-4FC66A6CBE76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2583906" y="1801408"/>
            <a:ext cx="20625" cy="8035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Box 23">
            <a:extLst>
              <a:ext uri="{FF2B5EF4-FFF2-40B4-BE49-F238E27FC236}">
                <a16:creationId xmlns:a16="http://schemas.microsoft.com/office/drawing/2014/main" id="{7B1AE885-31DF-45FD-BBA2-171F6D2EE1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9474" y="2604915"/>
            <a:ext cx="2170113" cy="409575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SERVER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982C60B-5B40-489A-BCB1-8AC94813147F}"/>
              </a:ext>
            </a:extLst>
          </p:cNvPr>
          <p:cNvCxnSpPr>
            <a:cxnSpLocks/>
          </p:cNvCxnSpPr>
          <p:nvPr/>
        </p:nvCxnSpPr>
        <p:spPr>
          <a:xfrm>
            <a:off x="2601919" y="3036266"/>
            <a:ext cx="0" cy="5550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Flowchart: Magnetic Disk 28">
            <a:extLst>
              <a:ext uri="{FF2B5EF4-FFF2-40B4-BE49-F238E27FC236}">
                <a16:creationId xmlns:a16="http://schemas.microsoft.com/office/drawing/2014/main" id="{491EF403-F180-44A4-8306-C621D2B4DB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1287" y="3479006"/>
            <a:ext cx="1092200" cy="1214437"/>
          </a:xfrm>
          <a:prstGeom prst="flowChartMagneticDisk">
            <a:avLst/>
          </a:prstGeom>
          <a:solidFill>
            <a:schemeClr val="bg1">
              <a:lumMod val="85000"/>
            </a:schemeClr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DATABASE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 Box 29">
            <a:extLst>
              <a:ext uri="{FF2B5EF4-FFF2-40B4-BE49-F238E27FC236}">
                <a16:creationId xmlns:a16="http://schemas.microsoft.com/office/drawing/2014/main" id="{47421B29-EFA7-47DE-9A36-E5674642B4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5306" y="1977369"/>
            <a:ext cx="1406525" cy="395288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tx1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(API GATE WAY)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94C08CE2-CD10-4F39-92EA-5ECA5BFFB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1" name="Picture 20" descr="Logo&#10;&#10;Description automatically generated with low confidence">
            <a:extLst>
              <a:ext uri="{FF2B5EF4-FFF2-40B4-BE49-F238E27FC236}">
                <a16:creationId xmlns:a16="http://schemas.microsoft.com/office/drawing/2014/main" id="{FD35942A-B542-496B-934F-52861C042E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491" y="2409231"/>
            <a:ext cx="4305467" cy="211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87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50455F8-10A0-4EEF-9BB1-9035E295B1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B0F2AC-8567-4D03-BFFC-653DB596C52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7C2F7BF6-CD39-4568-B8BD-EA8D252E10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386</TotalTime>
  <Words>501</Words>
  <Application>Microsoft Office PowerPoint</Application>
  <PresentationFormat>Widescreen</PresentationFormat>
  <Paragraphs>76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Gill Sans Ultra Bold Condensed</vt:lpstr>
      <vt:lpstr>Neue Haas Grotesk Text Pro</vt:lpstr>
      <vt:lpstr>Roboto</vt:lpstr>
      <vt:lpstr>Tahoma</vt:lpstr>
      <vt:lpstr>Times New Roman</vt:lpstr>
      <vt:lpstr>Wingdings</vt:lpstr>
      <vt:lpstr>AccentBoxVTI</vt:lpstr>
      <vt:lpstr>BLOOD BUDDY</vt:lpstr>
      <vt:lpstr>PAIN POINTS</vt:lpstr>
      <vt:lpstr>AI &amp; DC CONCEPTS</vt:lpstr>
      <vt:lpstr>PAIN POINTS  SOLUTION</vt:lpstr>
      <vt:lpstr>CURRENT APPS &amp; LIMITATIONS</vt:lpstr>
      <vt:lpstr>TARGET MARKET &amp; VALUE PROPOSITIONS</vt:lpstr>
      <vt:lpstr>BUSINESS CYCLE &amp; Making Money</vt:lpstr>
      <vt:lpstr>TEAM MEMBER &amp; CONTRIBUTIONS</vt:lpstr>
      <vt:lpstr>DESIGN PLAN &amp; DEVELOPMENT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Rohith Babu Ginjupalli</cp:lastModifiedBy>
  <cp:revision>11</cp:revision>
  <dcterms:created xsi:type="dcterms:W3CDTF">2021-09-27T21:06:15Z</dcterms:created>
  <dcterms:modified xsi:type="dcterms:W3CDTF">2021-09-28T06:17:18Z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